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9" r:id="rId4"/>
  </p:sldMasterIdLst>
  <p:notesMasterIdLst>
    <p:notesMasterId r:id="rId23"/>
  </p:notesMasterIdLst>
  <p:sldIdLst>
    <p:sldId id="256" r:id="rId5"/>
    <p:sldId id="261" r:id="rId6"/>
    <p:sldId id="266" r:id="rId7"/>
    <p:sldId id="258" r:id="rId8"/>
    <p:sldId id="260" r:id="rId9"/>
    <p:sldId id="262" r:id="rId10"/>
    <p:sldId id="263" r:id="rId11"/>
    <p:sldId id="264" r:id="rId12"/>
    <p:sldId id="265" r:id="rId13"/>
    <p:sldId id="270" r:id="rId14"/>
    <p:sldId id="278" r:id="rId15"/>
    <p:sldId id="271" r:id="rId16"/>
    <p:sldId id="273" r:id="rId17"/>
    <p:sldId id="272" r:id="rId18"/>
    <p:sldId id="274" r:id="rId19"/>
    <p:sldId id="276" r:id="rId20"/>
    <p:sldId id="291" r:id="rId21"/>
    <p:sldId id="290" r:id="rId22"/>
  </p:sldIdLst>
  <p:sldSz cx="9144000" cy="5143500" type="screen16x9"/>
  <p:notesSz cx="6858000" cy="9144000"/>
  <p:embeddedFontLst>
    <p:embeddedFont>
      <p:font typeface="Open Sans" pitchFamily="2" charset="0"/>
      <p:regular r:id="rId24"/>
      <p:bold r:id="rId25"/>
      <p:italic r:id="rId26"/>
      <p:boldItalic r:id="rId27"/>
    </p:embeddedFont>
    <p:embeddedFont>
      <p:font typeface="Raleway Black" pitchFamily="2" charset="0"/>
      <p:bold r:id="rId28"/>
      <p:italic r:id="rId29"/>
      <p:boldItalic r:id="rId30"/>
    </p:embeddedFont>
    <p:embeddedFont>
      <p:font typeface="SF Pro Ultralight" panose="020B0604020202020204" charset="0"/>
      <p:regular r:id="rId31"/>
      <p: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D2D1"/>
    <a:srgbClr val="F8F9FB"/>
    <a:srgbClr val="3C3F5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13ADDD-7C5D-57F6-049B-E6F2A88E9814}" v="3" dt="2023-01-02T17:52:34.500"/>
    <p1510:client id="{3A9D1871-69B9-47E0-B900-AB051144B613}" v="1" dt="2022-10-03T04:42:44.095"/>
  </p1510:revLst>
</p1510:revInfo>
</file>

<file path=ppt/tableStyles.xml><?xml version="1.0" encoding="utf-8"?>
<a:tblStyleLst xmlns:a="http://schemas.openxmlformats.org/drawingml/2006/main" def="{82C27299-47C6-4704-BC2C-CEE555E80499}">
  <a:tblStyle styleId="{82C27299-47C6-4704-BC2C-CEE555E8049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41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font" Target="fonts/font9.fntdata"/><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8.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 Vandy" userId="S::me@vandy.io::912c1276-b04a-4056-837e-8f428bebe131" providerId="AD" clId="Web-{2213ADDD-7C5D-57F6-049B-E6F2A88E9814}"/>
    <pc:docChg chg="modSld">
      <pc:chgData name="Matt Vandy" userId="S::me@vandy.io::912c1276-b04a-4056-837e-8f428bebe131" providerId="AD" clId="Web-{2213ADDD-7C5D-57F6-049B-E6F2A88E9814}" dt="2023-01-02T17:52:34.500" v="2" actId="20577"/>
      <pc:docMkLst>
        <pc:docMk/>
      </pc:docMkLst>
      <pc:sldChg chg="modSp">
        <pc:chgData name="Matt Vandy" userId="S::me@vandy.io::912c1276-b04a-4056-837e-8f428bebe131" providerId="AD" clId="Web-{2213ADDD-7C5D-57F6-049B-E6F2A88E9814}" dt="2023-01-02T17:52:34.500" v="2" actId="20577"/>
        <pc:sldMkLst>
          <pc:docMk/>
          <pc:sldMk cId="0" sldId="266"/>
        </pc:sldMkLst>
        <pc:spChg chg="mod">
          <ac:chgData name="Matt Vandy" userId="S::me@vandy.io::912c1276-b04a-4056-837e-8f428bebe131" providerId="AD" clId="Web-{2213ADDD-7C5D-57F6-049B-E6F2A88E9814}" dt="2023-01-02T17:52:34.500" v="2" actId="20577"/>
          <ac:spMkLst>
            <pc:docMk/>
            <pc:sldMk cId="0" sldId="266"/>
            <ac:spMk id="379" creationId="{00000000-0000-0000-0000-000000000000}"/>
          </ac:spMkLst>
        </pc:sp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a2c33ebb14_0_16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a2c33ebb14_0_16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a2c33ebb14_0_158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a2c33ebb14_0_15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a2c33ebb14_0_166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a2c33ebb14_0_166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a2c33ebb14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a2c33ebb14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a2c33ebb14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a2c33ebb14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a2c33ebb14_0_16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a2c33ebb14_0_16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a2c33ebb14_0_164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a2c33ebb14_0_164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a2c33ebb14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a2c33ebb14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5225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9ff089b12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9ff089b12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9ff089b12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9ff089b12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a2c33ebb1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a2c33ebb1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a2c33ebb14_0_16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a2c33ebb14_0_16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9ff089b12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9ff089b12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a2c33ebb14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a2c33ebb1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9ff089b1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9ff089b1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a2c33ebb14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a2c33ebb14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a2c33ebb14_0_165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a2c33ebb14_0_16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rot="-132933">
            <a:off x="303191" y="1753916"/>
            <a:ext cx="8520670" cy="864941"/>
          </a:xfrm>
          <a:prstGeom prst="rect">
            <a:avLst/>
          </a:prstGeom>
        </p:spPr>
        <p:txBody>
          <a:bodyPr spcFirstLastPara="1" wrap="square" lIns="0" tIns="0" rIns="0" bIns="0" anchor="b" anchorCtr="0">
            <a:noAutofit/>
          </a:bodyPr>
          <a:lstStyle>
            <a:lvl1pPr lvl="0" algn="ctr" rtl="0">
              <a:spcBef>
                <a:spcPts val="0"/>
              </a:spcBef>
              <a:spcAft>
                <a:spcPts val="0"/>
              </a:spcAft>
              <a:buSzPts val="5200"/>
              <a:buNone/>
              <a:defRPr sz="4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rot="-132933">
            <a:off x="327990" y="2674061"/>
            <a:ext cx="8520670" cy="300528"/>
          </a:xfrm>
          <a:prstGeom prst="rect">
            <a:avLst/>
          </a:prstGeom>
        </p:spPr>
        <p:txBody>
          <a:bodyPr spcFirstLastPara="1" wrap="square" lIns="0" tIns="0" rIns="0" bIns="0" anchor="t"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1">
  <p:cSld name="CUSTOM_22">
    <p:spTree>
      <p:nvGrpSpPr>
        <p:cNvPr id="1" name="Shape 57"/>
        <p:cNvGrpSpPr/>
        <p:nvPr/>
      </p:nvGrpSpPr>
      <p:grpSpPr>
        <a:xfrm>
          <a:off x="0" y="0"/>
          <a:ext cx="0" cy="0"/>
          <a:chOff x="0" y="0"/>
          <a:chExt cx="0" cy="0"/>
        </a:xfrm>
      </p:grpSpPr>
      <p:sp>
        <p:nvSpPr>
          <p:cNvPr id="58" name="Google Shape;58;p15"/>
          <p:cNvSpPr txBox="1">
            <a:spLocks noGrp="1"/>
          </p:cNvSpPr>
          <p:nvPr>
            <p:ph type="title"/>
          </p:nvPr>
        </p:nvSpPr>
        <p:spPr>
          <a:xfrm>
            <a:off x="713225" y="432825"/>
            <a:ext cx="7717500" cy="1198200"/>
          </a:xfrm>
          <a:prstGeom prst="rect">
            <a:avLst/>
          </a:prstGeom>
          <a:noFill/>
        </p:spPr>
        <p:txBody>
          <a:bodyPr spcFirstLastPara="1" wrap="square" lIns="0" tIns="0" rIns="0" bIns="0" anchor="t" anchorCtr="0">
            <a:noAutofit/>
          </a:bodyPr>
          <a:lstStyle>
            <a:lvl1pPr lvl="0" algn="ctr"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9" name="Google Shape;59;p15"/>
          <p:cNvSpPr txBox="1">
            <a:spLocks noGrp="1"/>
          </p:cNvSpPr>
          <p:nvPr>
            <p:ph type="subTitle" idx="1"/>
          </p:nvPr>
        </p:nvSpPr>
        <p:spPr>
          <a:xfrm rot="-490">
            <a:off x="1017340" y="3328566"/>
            <a:ext cx="2103000" cy="842400"/>
          </a:xfrm>
          <a:prstGeom prst="rect">
            <a:avLst/>
          </a:prstGeom>
          <a:noFill/>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60" name="Google Shape;60;p15"/>
          <p:cNvSpPr txBox="1">
            <a:spLocks noGrp="1"/>
          </p:cNvSpPr>
          <p:nvPr>
            <p:ph type="subTitle" idx="2"/>
          </p:nvPr>
        </p:nvSpPr>
        <p:spPr>
          <a:xfrm rot="-981">
            <a:off x="969270" y="2881311"/>
            <a:ext cx="2103000" cy="331200"/>
          </a:xfrm>
          <a:prstGeom prst="rect">
            <a:avLst/>
          </a:prstGeom>
          <a:noFill/>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61" name="Google Shape;61;p15"/>
          <p:cNvSpPr txBox="1">
            <a:spLocks noGrp="1"/>
          </p:cNvSpPr>
          <p:nvPr>
            <p:ph type="subTitle" idx="3"/>
          </p:nvPr>
        </p:nvSpPr>
        <p:spPr>
          <a:xfrm rot="-220362">
            <a:off x="3547135" y="2778111"/>
            <a:ext cx="2102819" cy="842333"/>
          </a:xfrm>
          <a:prstGeom prst="rect">
            <a:avLst/>
          </a:prstGeom>
          <a:noFill/>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62" name="Google Shape;62;p15"/>
          <p:cNvSpPr txBox="1">
            <a:spLocks noGrp="1"/>
          </p:cNvSpPr>
          <p:nvPr>
            <p:ph type="subTitle" idx="4"/>
          </p:nvPr>
        </p:nvSpPr>
        <p:spPr>
          <a:xfrm rot="-220852">
            <a:off x="3454245" y="2335363"/>
            <a:ext cx="2102838" cy="331285"/>
          </a:xfrm>
          <a:prstGeom prst="rect">
            <a:avLst/>
          </a:prstGeom>
          <a:noFill/>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63" name="Google Shape;63;p15"/>
          <p:cNvSpPr txBox="1">
            <a:spLocks noGrp="1"/>
          </p:cNvSpPr>
          <p:nvPr>
            <p:ph type="subTitle" idx="5"/>
          </p:nvPr>
        </p:nvSpPr>
        <p:spPr>
          <a:xfrm rot="-490">
            <a:off x="6018485" y="3328566"/>
            <a:ext cx="2103000" cy="842400"/>
          </a:xfrm>
          <a:prstGeom prst="rect">
            <a:avLst/>
          </a:prstGeom>
          <a:noFill/>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64" name="Google Shape;64;p15"/>
          <p:cNvSpPr txBox="1">
            <a:spLocks noGrp="1"/>
          </p:cNvSpPr>
          <p:nvPr>
            <p:ph type="subTitle" idx="6"/>
          </p:nvPr>
        </p:nvSpPr>
        <p:spPr>
          <a:xfrm rot="-981">
            <a:off x="5970415" y="2881311"/>
            <a:ext cx="2103000" cy="331200"/>
          </a:xfrm>
          <a:prstGeom prst="rect">
            <a:avLst/>
          </a:prstGeom>
          <a:noFill/>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p:cSld name="CUSTOM_14">
    <p:spTree>
      <p:nvGrpSpPr>
        <p:cNvPr id="1" name="Shape 65"/>
        <p:cNvGrpSpPr/>
        <p:nvPr/>
      </p:nvGrpSpPr>
      <p:grpSpPr>
        <a:xfrm>
          <a:off x="0" y="0"/>
          <a:ext cx="0" cy="0"/>
          <a:chOff x="0" y="0"/>
          <a:chExt cx="0" cy="0"/>
        </a:xfrm>
      </p:grpSpPr>
      <p:sp>
        <p:nvSpPr>
          <p:cNvPr id="66" name="Google Shape;66;p16"/>
          <p:cNvSpPr txBox="1">
            <a:spLocks noGrp="1"/>
          </p:cNvSpPr>
          <p:nvPr>
            <p:ph type="title"/>
          </p:nvPr>
        </p:nvSpPr>
        <p:spPr>
          <a:xfrm rot="-370442">
            <a:off x="1358504" y="1950006"/>
            <a:ext cx="5620701" cy="1098080"/>
          </a:xfrm>
          <a:prstGeom prst="rect">
            <a:avLst/>
          </a:prstGeom>
        </p:spPr>
        <p:txBody>
          <a:bodyPr spcFirstLastPara="1" wrap="square" lIns="0" tIns="0" rIns="0" bIns="0" anchor="b" anchorCtr="0">
            <a:noAutofit/>
          </a:bodyPr>
          <a:lstStyle>
            <a:lvl1pPr lvl="0" algn="ctr" rtl="0">
              <a:spcBef>
                <a:spcPts val="0"/>
              </a:spcBef>
              <a:spcAft>
                <a:spcPts val="0"/>
              </a:spcAft>
              <a:buSzPts val="4200"/>
              <a:buNone/>
              <a:defRPr sz="6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7" name="Google Shape;67;p16"/>
          <p:cNvSpPr txBox="1">
            <a:spLocks noGrp="1"/>
          </p:cNvSpPr>
          <p:nvPr>
            <p:ph type="title" idx="2" hasCustomPrompt="1"/>
          </p:nvPr>
        </p:nvSpPr>
        <p:spPr>
          <a:xfrm rot="519400">
            <a:off x="6354387" y="2786470"/>
            <a:ext cx="1343404" cy="841181"/>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5900"/>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8" name="Google Shape;68;p16"/>
          <p:cNvSpPr txBox="1">
            <a:spLocks noGrp="1"/>
          </p:cNvSpPr>
          <p:nvPr>
            <p:ph type="subTitle" idx="1"/>
          </p:nvPr>
        </p:nvSpPr>
        <p:spPr>
          <a:xfrm rot="-832">
            <a:off x="3067050" y="3575406"/>
            <a:ext cx="3718200" cy="5988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69"/>
        <p:cNvGrpSpPr/>
        <p:nvPr/>
      </p:nvGrpSpPr>
      <p:grpSpPr>
        <a:xfrm>
          <a:off x="0" y="0"/>
          <a:ext cx="0" cy="0"/>
          <a:chOff x="0" y="0"/>
          <a:chExt cx="0" cy="0"/>
        </a:xfrm>
      </p:grpSpPr>
      <p:sp>
        <p:nvSpPr>
          <p:cNvPr id="70" name="Google Shape;70;p17"/>
          <p:cNvSpPr txBox="1">
            <a:spLocks noGrp="1"/>
          </p:cNvSpPr>
          <p:nvPr>
            <p:ph type="title"/>
          </p:nvPr>
        </p:nvSpPr>
        <p:spPr>
          <a:xfrm>
            <a:off x="5428508" y="2537865"/>
            <a:ext cx="2730000" cy="1861500"/>
          </a:xfrm>
          <a:prstGeom prst="rect">
            <a:avLst/>
          </a:prstGeom>
        </p:spPr>
        <p:txBody>
          <a:bodyPr spcFirstLastPara="1" wrap="square" lIns="0" tIns="0" rIns="0" bIns="0" anchor="t" anchorCtr="0">
            <a:noAutofit/>
          </a:bodyPr>
          <a:lstStyle>
            <a:lvl1pPr lvl="0" algn="r">
              <a:spcBef>
                <a:spcPts val="0"/>
              </a:spcBef>
              <a:spcAft>
                <a:spcPts val="0"/>
              </a:spcAft>
              <a:buSzPts val="2800"/>
              <a:buNone/>
              <a:defRPr sz="2600">
                <a:solidFill>
                  <a:schemeClr val="accent5"/>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1" name="Google Shape;71;p17"/>
          <p:cNvSpPr txBox="1">
            <a:spLocks noGrp="1"/>
          </p:cNvSpPr>
          <p:nvPr>
            <p:ph type="subTitle" idx="1"/>
          </p:nvPr>
        </p:nvSpPr>
        <p:spPr>
          <a:xfrm>
            <a:off x="358425" y="3657600"/>
            <a:ext cx="4213500" cy="520200"/>
          </a:xfrm>
          <a:prstGeom prst="rect">
            <a:avLst/>
          </a:prstGeom>
        </p:spPr>
        <p:txBody>
          <a:bodyPr spcFirstLastPara="1" wrap="square" lIns="0" tIns="0" rIns="0" bIns="0" anchor="t" anchorCtr="0">
            <a:noAutofit/>
          </a:bodyPr>
          <a:lstStyle>
            <a:lvl1pPr lvl="0" algn="r" rtl="0">
              <a:lnSpc>
                <a:spcPct val="100000"/>
              </a:lnSpc>
              <a:spcBef>
                <a:spcPts val="0"/>
              </a:spcBef>
              <a:spcAft>
                <a:spcPts val="0"/>
              </a:spcAft>
              <a:buClr>
                <a:schemeClr val="accent1"/>
              </a:buClr>
              <a:buSzPts val="1400"/>
              <a:buFont typeface="Open Sans"/>
              <a:buNone/>
              <a:defRPr>
                <a:solidFill>
                  <a:schemeClr val="accent1"/>
                </a:solidFill>
                <a:latin typeface="Open Sans"/>
                <a:ea typeface="Open Sans"/>
                <a:cs typeface="Open Sans"/>
                <a:sym typeface="Open Sans"/>
              </a:defRPr>
            </a:lvl1pPr>
            <a:lvl2pPr lvl="1" rtl="0">
              <a:lnSpc>
                <a:spcPct val="100000"/>
              </a:lnSpc>
              <a:spcBef>
                <a:spcPts val="0"/>
              </a:spcBef>
              <a:spcAft>
                <a:spcPts val="0"/>
              </a:spcAft>
              <a:buClr>
                <a:schemeClr val="accent1"/>
              </a:buClr>
              <a:buSzPts val="1400"/>
              <a:buFont typeface="Open Sans"/>
              <a:buNone/>
              <a:defRPr>
                <a:solidFill>
                  <a:schemeClr val="accent1"/>
                </a:solidFill>
                <a:latin typeface="Open Sans"/>
                <a:ea typeface="Open Sans"/>
                <a:cs typeface="Open Sans"/>
                <a:sym typeface="Open Sans"/>
              </a:defRPr>
            </a:lvl2pPr>
            <a:lvl3pPr lvl="2" rtl="0">
              <a:lnSpc>
                <a:spcPct val="100000"/>
              </a:lnSpc>
              <a:spcBef>
                <a:spcPts val="0"/>
              </a:spcBef>
              <a:spcAft>
                <a:spcPts val="0"/>
              </a:spcAft>
              <a:buClr>
                <a:schemeClr val="accent1"/>
              </a:buClr>
              <a:buSzPts val="1400"/>
              <a:buFont typeface="Open Sans"/>
              <a:buNone/>
              <a:defRPr>
                <a:solidFill>
                  <a:schemeClr val="accent1"/>
                </a:solidFill>
                <a:latin typeface="Open Sans"/>
                <a:ea typeface="Open Sans"/>
                <a:cs typeface="Open Sans"/>
                <a:sym typeface="Open Sans"/>
              </a:defRPr>
            </a:lvl3pPr>
            <a:lvl4pPr lvl="3" rtl="0">
              <a:lnSpc>
                <a:spcPct val="100000"/>
              </a:lnSpc>
              <a:spcBef>
                <a:spcPts val="0"/>
              </a:spcBef>
              <a:spcAft>
                <a:spcPts val="0"/>
              </a:spcAft>
              <a:buClr>
                <a:schemeClr val="accent1"/>
              </a:buClr>
              <a:buSzPts val="1400"/>
              <a:buFont typeface="Open Sans"/>
              <a:buNone/>
              <a:defRPr>
                <a:solidFill>
                  <a:schemeClr val="accent1"/>
                </a:solidFill>
                <a:latin typeface="Open Sans"/>
                <a:ea typeface="Open Sans"/>
                <a:cs typeface="Open Sans"/>
                <a:sym typeface="Open Sans"/>
              </a:defRPr>
            </a:lvl4pPr>
            <a:lvl5pPr lvl="4" rtl="0">
              <a:lnSpc>
                <a:spcPct val="100000"/>
              </a:lnSpc>
              <a:spcBef>
                <a:spcPts val="0"/>
              </a:spcBef>
              <a:spcAft>
                <a:spcPts val="0"/>
              </a:spcAft>
              <a:buClr>
                <a:schemeClr val="accent1"/>
              </a:buClr>
              <a:buSzPts val="1400"/>
              <a:buFont typeface="Open Sans"/>
              <a:buNone/>
              <a:defRPr>
                <a:solidFill>
                  <a:schemeClr val="accent1"/>
                </a:solidFill>
                <a:latin typeface="Open Sans"/>
                <a:ea typeface="Open Sans"/>
                <a:cs typeface="Open Sans"/>
                <a:sym typeface="Open Sans"/>
              </a:defRPr>
            </a:lvl5pPr>
            <a:lvl6pPr lvl="5" rtl="0">
              <a:lnSpc>
                <a:spcPct val="100000"/>
              </a:lnSpc>
              <a:spcBef>
                <a:spcPts val="0"/>
              </a:spcBef>
              <a:spcAft>
                <a:spcPts val="0"/>
              </a:spcAft>
              <a:buClr>
                <a:schemeClr val="accent1"/>
              </a:buClr>
              <a:buSzPts val="1400"/>
              <a:buFont typeface="Open Sans"/>
              <a:buNone/>
              <a:defRPr>
                <a:solidFill>
                  <a:schemeClr val="accent1"/>
                </a:solidFill>
                <a:latin typeface="Open Sans"/>
                <a:ea typeface="Open Sans"/>
                <a:cs typeface="Open Sans"/>
                <a:sym typeface="Open Sans"/>
              </a:defRPr>
            </a:lvl6pPr>
            <a:lvl7pPr lvl="6" rtl="0">
              <a:lnSpc>
                <a:spcPct val="100000"/>
              </a:lnSpc>
              <a:spcBef>
                <a:spcPts val="0"/>
              </a:spcBef>
              <a:spcAft>
                <a:spcPts val="0"/>
              </a:spcAft>
              <a:buClr>
                <a:schemeClr val="accent1"/>
              </a:buClr>
              <a:buSzPts val="1400"/>
              <a:buFont typeface="Open Sans"/>
              <a:buNone/>
              <a:defRPr>
                <a:solidFill>
                  <a:schemeClr val="accent1"/>
                </a:solidFill>
                <a:latin typeface="Open Sans"/>
                <a:ea typeface="Open Sans"/>
                <a:cs typeface="Open Sans"/>
                <a:sym typeface="Open Sans"/>
              </a:defRPr>
            </a:lvl7pPr>
            <a:lvl8pPr lvl="7" rtl="0">
              <a:lnSpc>
                <a:spcPct val="100000"/>
              </a:lnSpc>
              <a:spcBef>
                <a:spcPts val="0"/>
              </a:spcBef>
              <a:spcAft>
                <a:spcPts val="0"/>
              </a:spcAft>
              <a:buClr>
                <a:schemeClr val="accent1"/>
              </a:buClr>
              <a:buSzPts val="1400"/>
              <a:buFont typeface="Open Sans"/>
              <a:buNone/>
              <a:defRPr>
                <a:solidFill>
                  <a:schemeClr val="accent1"/>
                </a:solidFill>
                <a:latin typeface="Open Sans"/>
                <a:ea typeface="Open Sans"/>
                <a:cs typeface="Open Sans"/>
                <a:sym typeface="Open Sans"/>
              </a:defRPr>
            </a:lvl8pPr>
            <a:lvl9pPr lvl="8" rtl="0">
              <a:lnSpc>
                <a:spcPct val="100000"/>
              </a:lnSpc>
              <a:spcBef>
                <a:spcPts val="0"/>
              </a:spcBef>
              <a:spcAft>
                <a:spcPts val="0"/>
              </a:spcAft>
              <a:buClr>
                <a:schemeClr val="accent1"/>
              </a:buClr>
              <a:buSzPts val="1400"/>
              <a:buFont typeface="Open Sans"/>
              <a:buNone/>
              <a:defRPr>
                <a:solidFill>
                  <a:schemeClr val="accent1"/>
                </a:solidFill>
                <a:latin typeface="Open Sans"/>
                <a:ea typeface="Open Sans"/>
                <a:cs typeface="Open Sans"/>
                <a:sym typeface="Open Sans"/>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2">
  <p:cSld name="CUSTOM_10_1">
    <p:spTree>
      <p:nvGrpSpPr>
        <p:cNvPr id="1" name="Shape 74"/>
        <p:cNvGrpSpPr/>
        <p:nvPr/>
      </p:nvGrpSpPr>
      <p:grpSpPr>
        <a:xfrm>
          <a:off x="0" y="0"/>
          <a:ext cx="0" cy="0"/>
          <a:chOff x="0" y="0"/>
          <a:chExt cx="0" cy="0"/>
        </a:xfrm>
      </p:grpSpPr>
      <p:sp>
        <p:nvSpPr>
          <p:cNvPr id="75" name="Google Shape;75;p19"/>
          <p:cNvSpPr txBox="1">
            <a:spLocks noGrp="1"/>
          </p:cNvSpPr>
          <p:nvPr>
            <p:ph type="title"/>
          </p:nvPr>
        </p:nvSpPr>
        <p:spPr>
          <a:xfrm>
            <a:off x="713225" y="445025"/>
            <a:ext cx="7717500" cy="572700"/>
          </a:xfrm>
          <a:prstGeom prst="rect">
            <a:avLst/>
          </a:prstGeom>
        </p:spPr>
        <p:txBody>
          <a:bodyPr spcFirstLastPara="1" wrap="square" lIns="0" tIns="0" rIns="0" bIns="0"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6" name="Google Shape;76;p19"/>
          <p:cNvSpPr txBox="1">
            <a:spLocks noGrp="1"/>
          </p:cNvSpPr>
          <p:nvPr>
            <p:ph type="subTitle" idx="1"/>
          </p:nvPr>
        </p:nvSpPr>
        <p:spPr>
          <a:xfrm>
            <a:off x="2124325" y="2343875"/>
            <a:ext cx="3910500" cy="20151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1pPr>
            <a:lvl2pPr lvl="1"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2pPr>
            <a:lvl3pPr lvl="2"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3pPr>
            <a:lvl4pPr lvl="3"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4pPr>
            <a:lvl5pPr lvl="4"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5pPr>
            <a:lvl6pPr lvl="5"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6pPr>
            <a:lvl7pPr lvl="6"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7pPr>
            <a:lvl8pPr lvl="7"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8pPr>
            <a:lvl9pPr lvl="8"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17">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713225" y="445025"/>
            <a:ext cx="7717500" cy="572700"/>
          </a:xfrm>
          <a:prstGeom prst="rect">
            <a:avLst/>
          </a:prstGeom>
        </p:spPr>
        <p:txBody>
          <a:bodyPr spcFirstLastPara="1" wrap="square" lIns="0" tIns="0" rIns="0" bIns="0" anchor="t" anchorCtr="0">
            <a:noAutofit/>
          </a:bodyPr>
          <a:lstStyle>
            <a:lvl1pPr lvl="0" algn="ctr">
              <a:spcBef>
                <a:spcPts val="0"/>
              </a:spcBef>
              <a:spcAft>
                <a:spcPts val="0"/>
              </a:spcAft>
              <a:buSzPts val="2800"/>
              <a:buNone/>
              <a:defRPr sz="3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79"/>
        <p:cNvGrpSpPr/>
        <p:nvPr/>
      </p:nvGrpSpPr>
      <p:grpSpPr>
        <a:xfrm>
          <a:off x="0" y="0"/>
          <a:ext cx="0" cy="0"/>
          <a:chOff x="0" y="0"/>
          <a:chExt cx="0" cy="0"/>
        </a:xfrm>
      </p:grpSpPr>
      <p:sp>
        <p:nvSpPr>
          <p:cNvPr id="80" name="Google Shape;80;p21"/>
          <p:cNvSpPr txBox="1">
            <a:spLocks noGrp="1"/>
          </p:cNvSpPr>
          <p:nvPr>
            <p:ph type="title"/>
          </p:nvPr>
        </p:nvSpPr>
        <p:spPr>
          <a:xfrm>
            <a:off x="713225" y="432825"/>
            <a:ext cx="7717500" cy="612300"/>
          </a:xfrm>
          <a:prstGeom prst="rect">
            <a:avLst/>
          </a:prstGeom>
        </p:spPr>
        <p:txBody>
          <a:bodyPr spcFirstLastPara="1" wrap="square" lIns="0" tIns="0" rIns="0" bIns="0" anchor="t" anchorCtr="0">
            <a:noAutofit/>
          </a:bodyPr>
          <a:lstStyle>
            <a:lvl1pPr lvl="0" algn="ctr"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1" name="Google Shape;81;p21"/>
          <p:cNvSpPr txBox="1">
            <a:spLocks noGrp="1"/>
          </p:cNvSpPr>
          <p:nvPr>
            <p:ph type="subTitle" idx="1"/>
          </p:nvPr>
        </p:nvSpPr>
        <p:spPr>
          <a:xfrm rot="-564">
            <a:off x="1206312" y="3965352"/>
            <a:ext cx="1828800" cy="512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82" name="Google Shape;82;p21"/>
          <p:cNvSpPr txBox="1">
            <a:spLocks noGrp="1"/>
          </p:cNvSpPr>
          <p:nvPr>
            <p:ph type="subTitle" idx="2"/>
          </p:nvPr>
        </p:nvSpPr>
        <p:spPr>
          <a:xfrm rot="-1128">
            <a:off x="1206312" y="3510036"/>
            <a:ext cx="18288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83" name="Google Shape;83;p21"/>
          <p:cNvSpPr txBox="1">
            <a:spLocks noGrp="1"/>
          </p:cNvSpPr>
          <p:nvPr>
            <p:ph type="subTitle" idx="3"/>
          </p:nvPr>
        </p:nvSpPr>
        <p:spPr>
          <a:xfrm rot="-564">
            <a:off x="3651419" y="3965352"/>
            <a:ext cx="1828800" cy="512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84" name="Google Shape;84;p21"/>
          <p:cNvSpPr txBox="1">
            <a:spLocks noGrp="1"/>
          </p:cNvSpPr>
          <p:nvPr>
            <p:ph type="subTitle" idx="4"/>
          </p:nvPr>
        </p:nvSpPr>
        <p:spPr>
          <a:xfrm rot="-1128">
            <a:off x="3651419" y="3510036"/>
            <a:ext cx="18288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85" name="Google Shape;85;p21"/>
          <p:cNvSpPr txBox="1">
            <a:spLocks noGrp="1"/>
          </p:cNvSpPr>
          <p:nvPr>
            <p:ph type="subTitle" idx="5"/>
          </p:nvPr>
        </p:nvSpPr>
        <p:spPr>
          <a:xfrm rot="-564">
            <a:off x="6096762" y="3965352"/>
            <a:ext cx="1828800" cy="512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86" name="Google Shape;86;p21"/>
          <p:cNvSpPr txBox="1">
            <a:spLocks noGrp="1"/>
          </p:cNvSpPr>
          <p:nvPr>
            <p:ph type="subTitle" idx="6"/>
          </p:nvPr>
        </p:nvSpPr>
        <p:spPr>
          <a:xfrm rot="-1128">
            <a:off x="6096762" y="3510036"/>
            <a:ext cx="18288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87" name="Google Shape;87;p21"/>
          <p:cNvSpPr txBox="1">
            <a:spLocks noGrp="1"/>
          </p:cNvSpPr>
          <p:nvPr>
            <p:ph type="subTitle" idx="7"/>
          </p:nvPr>
        </p:nvSpPr>
        <p:spPr>
          <a:xfrm rot="-564">
            <a:off x="1206312" y="2327688"/>
            <a:ext cx="1828800" cy="5115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88" name="Google Shape;88;p21"/>
          <p:cNvSpPr txBox="1">
            <a:spLocks noGrp="1"/>
          </p:cNvSpPr>
          <p:nvPr>
            <p:ph type="subTitle" idx="8"/>
          </p:nvPr>
        </p:nvSpPr>
        <p:spPr>
          <a:xfrm rot="-1128">
            <a:off x="1206312" y="1872373"/>
            <a:ext cx="18288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89" name="Google Shape;89;p21"/>
          <p:cNvSpPr txBox="1">
            <a:spLocks noGrp="1"/>
          </p:cNvSpPr>
          <p:nvPr>
            <p:ph type="subTitle" idx="9"/>
          </p:nvPr>
        </p:nvSpPr>
        <p:spPr>
          <a:xfrm rot="-564">
            <a:off x="3651419" y="2327688"/>
            <a:ext cx="1828800" cy="512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90" name="Google Shape;90;p21"/>
          <p:cNvSpPr txBox="1">
            <a:spLocks noGrp="1"/>
          </p:cNvSpPr>
          <p:nvPr>
            <p:ph type="subTitle" idx="13"/>
          </p:nvPr>
        </p:nvSpPr>
        <p:spPr>
          <a:xfrm rot="-1128">
            <a:off x="3651419" y="1872373"/>
            <a:ext cx="18288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91" name="Google Shape;91;p21"/>
          <p:cNvSpPr txBox="1">
            <a:spLocks noGrp="1"/>
          </p:cNvSpPr>
          <p:nvPr>
            <p:ph type="subTitle" idx="14"/>
          </p:nvPr>
        </p:nvSpPr>
        <p:spPr>
          <a:xfrm rot="-564">
            <a:off x="6096762" y="2327688"/>
            <a:ext cx="1828800" cy="512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92" name="Google Shape;92;p21"/>
          <p:cNvSpPr txBox="1">
            <a:spLocks noGrp="1"/>
          </p:cNvSpPr>
          <p:nvPr>
            <p:ph type="subTitle" idx="15"/>
          </p:nvPr>
        </p:nvSpPr>
        <p:spPr>
          <a:xfrm rot="-1128">
            <a:off x="6096762" y="1874820"/>
            <a:ext cx="18288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2">
  <p:cSld name="CUSTOM_13">
    <p:spTree>
      <p:nvGrpSpPr>
        <p:cNvPr id="1" name="Shape 93"/>
        <p:cNvGrpSpPr/>
        <p:nvPr/>
      </p:nvGrpSpPr>
      <p:grpSpPr>
        <a:xfrm>
          <a:off x="0" y="0"/>
          <a:ext cx="0" cy="0"/>
          <a:chOff x="0" y="0"/>
          <a:chExt cx="0" cy="0"/>
        </a:xfrm>
      </p:grpSpPr>
      <p:sp>
        <p:nvSpPr>
          <p:cNvPr id="94" name="Google Shape;94;p22"/>
          <p:cNvSpPr txBox="1">
            <a:spLocks noGrp="1"/>
          </p:cNvSpPr>
          <p:nvPr>
            <p:ph type="title"/>
          </p:nvPr>
        </p:nvSpPr>
        <p:spPr>
          <a:xfrm>
            <a:off x="713225" y="448056"/>
            <a:ext cx="7717500" cy="612300"/>
          </a:xfrm>
          <a:prstGeom prst="rect">
            <a:avLst/>
          </a:prstGeom>
        </p:spPr>
        <p:txBody>
          <a:bodyPr spcFirstLastPara="1" wrap="square" lIns="0" tIns="0" rIns="0" bIns="0" anchor="t" anchorCtr="0">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5" name="Google Shape;95;p22"/>
          <p:cNvSpPr txBox="1">
            <a:spLocks noGrp="1"/>
          </p:cNvSpPr>
          <p:nvPr>
            <p:ph type="subTitle" idx="1"/>
          </p:nvPr>
        </p:nvSpPr>
        <p:spPr>
          <a:xfrm rot="-490">
            <a:off x="1075275" y="3913782"/>
            <a:ext cx="2103000" cy="512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96" name="Google Shape;96;p22"/>
          <p:cNvSpPr txBox="1">
            <a:spLocks noGrp="1"/>
          </p:cNvSpPr>
          <p:nvPr>
            <p:ph type="subTitle" idx="2"/>
          </p:nvPr>
        </p:nvSpPr>
        <p:spPr>
          <a:xfrm rot="-981">
            <a:off x="1075275" y="3510036"/>
            <a:ext cx="2103000" cy="33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97" name="Google Shape;97;p22"/>
          <p:cNvSpPr txBox="1">
            <a:spLocks noGrp="1"/>
          </p:cNvSpPr>
          <p:nvPr>
            <p:ph type="subTitle" idx="3"/>
          </p:nvPr>
        </p:nvSpPr>
        <p:spPr>
          <a:xfrm rot="-490">
            <a:off x="3520381" y="3913782"/>
            <a:ext cx="2103000" cy="512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98" name="Google Shape;98;p22"/>
          <p:cNvSpPr txBox="1">
            <a:spLocks noGrp="1"/>
          </p:cNvSpPr>
          <p:nvPr>
            <p:ph type="subTitle" idx="4"/>
          </p:nvPr>
        </p:nvSpPr>
        <p:spPr>
          <a:xfrm rot="-981">
            <a:off x="3520381" y="3510036"/>
            <a:ext cx="2103000" cy="33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99" name="Google Shape;99;p22"/>
          <p:cNvSpPr txBox="1">
            <a:spLocks noGrp="1"/>
          </p:cNvSpPr>
          <p:nvPr>
            <p:ph type="subTitle" idx="5"/>
          </p:nvPr>
        </p:nvSpPr>
        <p:spPr>
          <a:xfrm rot="-490">
            <a:off x="5965725" y="3913782"/>
            <a:ext cx="2103000" cy="512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latin typeface="Lato"/>
                <a:ea typeface="Lato"/>
                <a:cs typeface="Lato"/>
                <a:sym typeface="Lato"/>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100" name="Google Shape;100;p22"/>
          <p:cNvSpPr txBox="1">
            <a:spLocks noGrp="1"/>
          </p:cNvSpPr>
          <p:nvPr>
            <p:ph type="subTitle" idx="6"/>
          </p:nvPr>
        </p:nvSpPr>
        <p:spPr>
          <a:xfrm rot="-981">
            <a:off x="5965725" y="3510036"/>
            <a:ext cx="2103000" cy="33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3">
  <p:cSld name="CUSTOM_13_1">
    <p:spTree>
      <p:nvGrpSpPr>
        <p:cNvPr id="1" name="Shape 111"/>
        <p:cNvGrpSpPr/>
        <p:nvPr/>
      </p:nvGrpSpPr>
      <p:grpSpPr>
        <a:xfrm>
          <a:off x="0" y="0"/>
          <a:ext cx="0" cy="0"/>
          <a:chOff x="0" y="0"/>
          <a:chExt cx="0" cy="0"/>
        </a:xfrm>
      </p:grpSpPr>
      <p:sp>
        <p:nvSpPr>
          <p:cNvPr id="112" name="Google Shape;112;p24"/>
          <p:cNvSpPr txBox="1">
            <a:spLocks noGrp="1"/>
          </p:cNvSpPr>
          <p:nvPr>
            <p:ph type="title"/>
          </p:nvPr>
        </p:nvSpPr>
        <p:spPr>
          <a:xfrm>
            <a:off x="713225" y="432825"/>
            <a:ext cx="7717500" cy="612300"/>
          </a:xfrm>
          <a:prstGeom prst="rect">
            <a:avLst/>
          </a:prstGeom>
        </p:spPr>
        <p:txBody>
          <a:bodyPr spcFirstLastPara="1" wrap="square" lIns="0" tIns="0" rIns="0" bIns="0" anchor="t" anchorCtr="0">
            <a:noAutofit/>
          </a:bodyPr>
          <a:lstStyle>
            <a:lvl1pPr lvl="0" algn="ctr"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3" name="Google Shape;113;p24"/>
          <p:cNvSpPr txBox="1">
            <a:spLocks noGrp="1"/>
          </p:cNvSpPr>
          <p:nvPr>
            <p:ph type="subTitle" idx="1"/>
          </p:nvPr>
        </p:nvSpPr>
        <p:spPr>
          <a:xfrm rot="-564">
            <a:off x="1106300" y="3529734"/>
            <a:ext cx="1828800" cy="512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114" name="Google Shape;114;p24"/>
          <p:cNvSpPr txBox="1">
            <a:spLocks noGrp="1"/>
          </p:cNvSpPr>
          <p:nvPr>
            <p:ph type="subTitle" idx="2"/>
          </p:nvPr>
        </p:nvSpPr>
        <p:spPr>
          <a:xfrm rot="-1128">
            <a:off x="1106300" y="3071578"/>
            <a:ext cx="18288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115" name="Google Shape;115;p24"/>
          <p:cNvSpPr txBox="1">
            <a:spLocks noGrp="1"/>
          </p:cNvSpPr>
          <p:nvPr>
            <p:ph type="subTitle" idx="3"/>
          </p:nvPr>
        </p:nvSpPr>
        <p:spPr>
          <a:xfrm rot="-564">
            <a:off x="3657619" y="3526882"/>
            <a:ext cx="1828800" cy="512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rgbClr val="124E78"/>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116" name="Google Shape;116;p24"/>
          <p:cNvSpPr txBox="1">
            <a:spLocks noGrp="1"/>
          </p:cNvSpPr>
          <p:nvPr>
            <p:ph type="subTitle" idx="4"/>
          </p:nvPr>
        </p:nvSpPr>
        <p:spPr>
          <a:xfrm rot="-1128">
            <a:off x="3657619" y="3071578"/>
            <a:ext cx="18288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117" name="Google Shape;117;p24"/>
          <p:cNvSpPr txBox="1">
            <a:spLocks noGrp="1"/>
          </p:cNvSpPr>
          <p:nvPr>
            <p:ph type="subTitle" idx="5"/>
          </p:nvPr>
        </p:nvSpPr>
        <p:spPr>
          <a:xfrm rot="-564">
            <a:off x="6208900" y="3529734"/>
            <a:ext cx="1828800" cy="512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118" name="Google Shape;118;p24"/>
          <p:cNvSpPr txBox="1">
            <a:spLocks noGrp="1"/>
          </p:cNvSpPr>
          <p:nvPr>
            <p:ph type="subTitle" idx="6"/>
          </p:nvPr>
        </p:nvSpPr>
        <p:spPr>
          <a:xfrm rot="-1128">
            <a:off x="6208900" y="3071578"/>
            <a:ext cx="1828800" cy="331200"/>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4">
  <p:cSld name="CUSTOM_12">
    <p:spTree>
      <p:nvGrpSpPr>
        <p:cNvPr id="1" name="Shape 121"/>
        <p:cNvGrpSpPr/>
        <p:nvPr/>
      </p:nvGrpSpPr>
      <p:grpSpPr>
        <a:xfrm>
          <a:off x="0" y="0"/>
          <a:ext cx="0" cy="0"/>
          <a:chOff x="0" y="0"/>
          <a:chExt cx="0" cy="0"/>
        </a:xfrm>
      </p:grpSpPr>
      <p:sp>
        <p:nvSpPr>
          <p:cNvPr id="122" name="Google Shape;122;p26"/>
          <p:cNvSpPr txBox="1">
            <a:spLocks noGrp="1"/>
          </p:cNvSpPr>
          <p:nvPr>
            <p:ph type="title"/>
          </p:nvPr>
        </p:nvSpPr>
        <p:spPr>
          <a:xfrm>
            <a:off x="713225" y="445025"/>
            <a:ext cx="7717500" cy="572700"/>
          </a:xfrm>
          <a:prstGeom prst="rect">
            <a:avLst/>
          </a:prstGeom>
        </p:spPr>
        <p:txBody>
          <a:bodyPr spcFirstLastPara="1" wrap="square" lIns="0" tIns="0" rIns="0" bIns="0" anchor="t" anchorCtr="0">
            <a:noAutofit/>
          </a:bodyPr>
          <a:lstStyle>
            <a:lvl1pPr lvl="0">
              <a:spcBef>
                <a:spcPts val="0"/>
              </a:spcBef>
              <a:spcAft>
                <a:spcPts val="0"/>
              </a:spcAft>
              <a:buSzPts val="2800"/>
              <a:buNone/>
              <a:defRPr sz="3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165"/>
        <p:cNvGrpSpPr/>
        <p:nvPr/>
      </p:nvGrpSpPr>
      <p:grpSpPr>
        <a:xfrm>
          <a:off x="0" y="0"/>
          <a:ext cx="0" cy="0"/>
          <a:chOff x="0" y="0"/>
          <a:chExt cx="0" cy="0"/>
        </a:xfrm>
      </p:grpSpPr>
      <p:sp>
        <p:nvSpPr>
          <p:cNvPr id="166" name="Google Shape;166;p37"/>
          <p:cNvSpPr/>
          <p:nvPr/>
        </p:nvSpPr>
        <p:spPr>
          <a:xfrm rot="236">
            <a:off x="4067575" y="3243275"/>
            <a:ext cx="4363200" cy="1362300"/>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7"/>
          <p:cNvSpPr txBox="1">
            <a:spLocks noGrp="1"/>
          </p:cNvSpPr>
          <p:nvPr>
            <p:ph type="title"/>
          </p:nvPr>
        </p:nvSpPr>
        <p:spPr>
          <a:xfrm rot="-319520">
            <a:off x="2524706" y="1869797"/>
            <a:ext cx="4350779" cy="572767"/>
          </a:xfrm>
          <a:prstGeom prst="rect">
            <a:avLst/>
          </a:prstGeom>
        </p:spPr>
        <p:txBody>
          <a:bodyPr spcFirstLastPara="1" wrap="square" lIns="0" tIns="0" rIns="0" bIns="0" anchor="t" anchorCtr="0">
            <a:noAutofit/>
          </a:bodyPr>
          <a:lstStyle>
            <a:lvl1pPr lvl="0" algn="ctr">
              <a:spcBef>
                <a:spcPts val="0"/>
              </a:spcBef>
              <a:spcAft>
                <a:spcPts val="0"/>
              </a:spcAft>
              <a:buSzPts val="4000"/>
              <a:buNone/>
              <a:defRPr sz="4000">
                <a:solidFill>
                  <a:schemeClr val="accent5"/>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8" name="Google Shape;168;p37"/>
          <p:cNvSpPr txBox="1"/>
          <p:nvPr/>
        </p:nvSpPr>
        <p:spPr>
          <a:xfrm rot="576">
            <a:off x="4562136" y="3793540"/>
            <a:ext cx="3583800" cy="695400"/>
          </a:xfrm>
          <a:prstGeom prst="rect">
            <a:avLst/>
          </a:prstGeom>
          <a:noFill/>
          <a:ln>
            <a:noFill/>
          </a:ln>
        </p:spPr>
        <p:txBody>
          <a:bodyPr spcFirstLastPara="1" wrap="square" lIns="0" tIns="0" rIns="0" bIns="0" anchor="t" anchorCtr="0">
            <a:noAutofit/>
          </a:bodyPr>
          <a:lstStyle/>
          <a:p>
            <a:pPr marL="0" lvl="0" indent="0" algn="r" rtl="0">
              <a:spcBef>
                <a:spcPts val="300"/>
              </a:spcBef>
              <a:spcAft>
                <a:spcPts val="0"/>
              </a:spcAft>
              <a:buNone/>
            </a:pPr>
            <a:r>
              <a:rPr lang="en" sz="1100" b="1">
                <a:solidFill>
                  <a:schemeClr val="accent1"/>
                </a:solidFill>
                <a:latin typeface="Open Sans"/>
                <a:ea typeface="Open Sans"/>
                <a:cs typeface="Open Sans"/>
                <a:sym typeface="Open Sans"/>
              </a:rPr>
              <a:t>Credits:</a:t>
            </a:r>
            <a:r>
              <a:rPr lang="en" sz="1100">
                <a:solidFill>
                  <a:schemeClr val="accent1"/>
                </a:solidFill>
                <a:latin typeface="Open Sans"/>
                <a:ea typeface="Open Sans"/>
                <a:cs typeface="Open Sans"/>
                <a:sym typeface="Open Sans"/>
              </a:rPr>
              <a:t> This presentation template was created </a:t>
            </a:r>
            <a:r>
              <a:rPr lang="en" sz="1100" b="1">
                <a:solidFill>
                  <a:schemeClr val="accent1"/>
                </a:solidFill>
                <a:latin typeface="Open Sans"/>
                <a:ea typeface="Open Sans"/>
                <a:cs typeface="Open Sans"/>
                <a:sym typeface="Open Sans"/>
              </a:rPr>
              <a:t>by </a:t>
            </a:r>
            <a:r>
              <a:rPr lang="en" sz="1100" b="1">
                <a:solidFill>
                  <a:schemeClr val="accent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100">
                <a:solidFill>
                  <a:schemeClr val="accent1"/>
                </a:solidFill>
                <a:latin typeface="Open Sans"/>
                <a:ea typeface="Open Sans"/>
                <a:cs typeface="Open Sans"/>
                <a:sym typeface="Open Sans"/>
              </a:rPr>
              <a:t>, including icons </a:t>
            </a:r>
            <a:r>
              <a:rPr lang="en" sz="1100" b="1">
                <a:solidFill>
                  <a:schemeClr val="accent1"/>
                </a:solidFill>
                <a:latin typeface="Open Sans"/>
                <a:ea typeface="Open Sans"/>
                <a:cs typeface="Open Sans"/>
                <a:sym typeface="Open Sans"/>
              </a:rPr>
              <a:t>by </a:t>
            </a:r>
            <a:r>
              <a:rPr lang="en" sz="1100" b="1">
                <a:solidFill>
                  <a:schemeClr val="accent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100">
                <a:solidFill>
                  <a:schemeClr val="accent1"/>
                </a:solidFill>
                <a:latin typeface="Open Sans"/>
                <a:ea typeface="Open Sans"/>
                <a:cs typeface="Open Sans"/>
                <a:sym typeface="Open Sans"/>
              </a:rPr>
              <a:t>, and infographics &amp; images </a:t>
            </a:r>
            <a:r>
              <a:rPr lang="en" sz="1100" b="1">
                <a:solidFill>
                  <a:schemeClr val="accent1"/>
                </a:solidFill>
                <a:latin typeface="Open Sans"/>
                <a:ea typeface="Open Sans"/>
                <a:cs typeface="Open Sans"/>
                <a:sym typeface="Open Sans"/>
              </a:rPr>
              <a:t>by </a:t>
            </a:r>
            <a:r>
              <a:rPr lang="en" sz="1100" b="1">
                <a:solidFill>
                  <a:schemeClr val="accent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100">
                <a:solidFill>
                  <a:schemeClr val="accent1"/>
                </a:solidFill>
                <a:latin typeface="Open Sans"/>
                <a:ea typeface="Open Sans"/>
                <a:cs typeface="Open Sans"/>
                <a:sym typeface="Open Sans"/>
              </a:rPr>
              <a:t> </a:t>
            </a:r>
            <a:endParaRPr sz="1100">
              <a:solidFill>
                <a:schemeClr val="accent1"/>
              </a:solidFill>
              <a:latin typeface="Open Sans"/>
              <a:ea typeface="Open Sans"/>
              <a:cs typeface="Open Sans"/>
              <a:sym typeface="Open Sans"/>
            </a:endParaRPr>
          </a:p>
        </p:txBody>
      </p:sp>
      <p:sp>
        <p:nvSpPr>
          <p:cNvPr id="169" name="Google Shape;169;p37"/>
          <p:cNvSpPr txBox="1">
            <a:spLocks noGrp="1"/>
          </p:cNvSpPr>
          <p:nvPr>
            <p:ph type="subTitle" idx="1"/>
          </p:nvPr>
        </p:nvSpPr>
        <p:spPr>
          <a:xfrm rot="1336">
            <a:off x="992620" y="825454"/>
            <a:ext cx="3858900" cy="3207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accent1"/>
              </a:buClr>
              <a:buSzPts val="1400"/>
              <a:buNone/>
              <a:defRPr b="1">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170" name="Google Shape;170;p37"/>
          <p:cNvSpPr txBox="1">
            <a:spLocks noGrp="1"/>
          </p:cNvSpPr>
          <p:nvPr>
            <p:ph type="subTitle" idx="2"/>
          </p:nvPr>
        </p:nvSpPr>
        <p:spPr>
          <a:xfrm rot="686">
            <a:off x="992620" y="1193628"/>
            <a:ext cx="3006900" cy="7149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171" name="Google Shape;171;p37"/>
          <p:cNvSpPr txBox="1">
            <a:spLocks noGrp="1"/>
          </p:cNvSpPr>
          <p:nvPr>
            <p:ph type="subTitle" idx="3"/>
          </p:nvPr>
        </p:nvSpPr>
        <p:spPr>
          <a:xfrm rot="-1336">
            <a:off x="4287036" y="3457182"/>
            <a:ext cx="3858900" cy="216600"/>
          </a:xfrm>
          <a:prstGeom prst="rect">
            <a:avLst/>
          </a:prstGeom>
        </p:spPr>
        <p:txBody>
          <a:bodyPr spcFirstLastPara="1" wrap="square" lIns="0" tIns="0" rIns="0" bIns="0" anchor="t" anchorCtr="0">
            <a:noAutofit/>
          </a:bodyPr>
          <a:lstStyle>
            <a:lvl1pPr lvl="0" algn="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
        <p:cNvGrpSpPr/>
        <p:nvPr/>
      </p:nvGrpSpPr>
      <p:grpSpPr>
        <a:xfrm>
          <a:off x="0" y="0"/>
          <a:ext cx="0" cy="0"/>
          <a:chOff x="0" y="0"/>
          <a:chExt cx="0" cy="0"/>
        </a:xfrm>
      </p:grpSpPr>
      <p:sp>
        <p:nvSpPr>
          <p:cNvPr id="11" name="Google Shape;11;p3"/>
          <p:cNvSpPr txBox="1">
            <a:spLocks noGrp="1"/>
          </p:cNvSpPr>
          <p:nvPr>
            <p:ph type="title"/>
          </p:nvPr>
        </p:nvSpPr>
        <p:spPr>
          <a:xfrm rot="-242392">
            <a:off x="1686427" y="2182666"/>
            <a:ext cx="5808332" cy="841756"/>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2" name="Google Shape;12;p3"/>
          <p:cNvSpPr txBox="1">
            <a:spLocks noGrp="1"/>
          </p:cNvSpPr>
          <p:nvPr>
            <p:ph type="title" idx="2" hasCustomPrompt="1"/>
          </p:nvPr>
        </p:nvSpPr>
        <p:spPr>
          <a:xfrm rot="519400">
            <a:off x="6430587" y="881470"/>
            <a:ext cx="1343404" cy="841181"/>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5900">
                <a:solidFill>
                  <a:schemeClr val="accent5"/>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 name="Google Shape;13;p3"/>
          <p:cNvSpPr txBox="1">
            <a:spLocks noGrp="1"/>
          </p:cNvSpPr>
          <p:nvPr>
            <p:ph type="subTitle" idx="1"/>
          </p:nvPr>
        </p:nvSpPr>
        <p:spPr>
          <a:xfrm rot="-1016">
            <a:off x="3743325" y="3574581"/>
            <a:ext cx="4060800" cy="6756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19">
    <p:bg>
      <p:bgPr>
        <a:solidFill>
          <a:schemeClr val="accent2"/>
        </a:solidFill>
        <a:effectLst/>
      </p:bgPr>
    </p:bg>
    <p:spTree>
      <p:nvGrpSpPr>
        <p:cNvPr id="1" name="Shape 18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2">
  <p:cSld name="CUSTOM_20">
    <p:bg>
      <p:bgPr>
        <a:solidFill>
          <a:schemeClr val="accent6"/>
        </a:solidFill>
        <a:effectLst/>
      </p:bgPr>
    </p:bg>
    <p:spTree>
      <p:nvGrpSpPr>
        <p:cNvPr id="1" name="Shape 18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
        <p:cNvGrpSpPr/>
        <p:nvPr/>
      </p:nvGrpSpPr>
      <p:grpSpPr>
        <a:xfrm>
          <a:off x="0" y="0"/>
          <a:ext cx="0" cy="0"/>
          <a:chOff x="0" y="0"/>
          <a:chExt cx="0" cy="0"/>
        </a:xfrm>
      </p:grpSpPr>
      <p:sp>
        <p:nvSpPr>
          <p:cNvPr id="18" name="Google Shape;18;p5"/>
          <p:cNvSpPr/>
          <p:nvPr/>
        </p:nvSpPr>
        <p:spPr>
          <a:xfrm>
            <a:off x="3797450" y="3000900"/>
            <a:ext cx="117050" cy="112300"/>
          </a:xfrm>
          <a:custGeom>
            <a:avLst/>
            <a:gdLst/>
            <a:ahLst/>
            <a:cxnLst/>
            <a:rect l="l" t="t" r="r" b="b"/>
            <a:pathLst>
              <a:path w="4682" h="4492" extrusionOk="0">
                <a:moveTo>
                  <a:pt x="2356" y="1"/>
                </a:moveTo>
                <a:cubicBezTo>
                  <a:pt x="2075" y="1"/>
                  <a:pt x="1794" y="115"/>
                  <a:pt x="1581" y="343"/>
                </a:cubicBezTo>
                <a:lnTo>
                  <a:pt x="426" y="1467"/>
                </a:lnTo>
                <a:cubicBezTo>
                  <a:pt x="0" y="1893"/>
                  <a:pt x="0" y="2592"/>
                  <a:pt x="426" y="3017"/>
                </a:cubicBezTo>
                <a:lnTo>
                  <a:pt x="1581" y="4172"/>
                </a:lnTo>
                <a:cubicBezTo>
                  <a:pt x="1794" y="4385"/>
                  <a:pt x="2075" y="4492"/>
                  <a:pt x="2356" y="4492"/>
                </a:cubicBezTo>
                <a:cubicBezTo>
                  <a:pt x="2637" y="4492"/>
                  <a:pt x="2918" y="4385"/>
                  <a:pt x="3131" y="4172"/>
                </a:cubicBezTo>
                <a:lnTo>
                  <a:pt x="4256" y="3017"/>
                </a:lnTo>
                <a:cubicBezTo>
                  <a:pt x="4681" y="2592"/>
                  <a:pt x="4681" y="1893"/>
                  <a:pt x="4256" y="1467"/>
                </a:cubicBezTo>
                <a:lnTo>
                  <a:pt x="3131" y="343"/>
                </a:lnTo>
                <a:cubicBezTo>
                  <a:pt x="2918" y="115"/>
                  <a:pt x="2637" y="1"/>
                  <a:pt x="2356" y="1"/>
                </a:cubicBezTo>
                <a:close/>
              </a:path>
            </a:pathLst>
          </a:custGeom>
          <a:solidFill>
            <a:schemeClr val="accent2"/>
          </a:solidFill>
          <a:ln w="114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5"/>
          <p:cNvSpPr txBox="1">
            <a:spLocks noGrp="1"/>
          </p:cNvSpPr>
          <p:nvPr>
            <p:ph type="title"/>
          </p:nvPr>
        </p:nvSpPr>
        <p:spPr>
          <a:xfrm>
            <a:off x="713225" y="432816"/>
            <a:ext cx="6602100" cy="1198200"/>
          </a:xfrm>
          <a:prstGeom prst="rect">
            <a:avLst/>
          </a:prstGeom>
        </p:spPr>
        <p:txBody>
          <a:bodyPr spcFirstLastPara="1" wrap="square" lIns="0" tIns="0" rIns="0" bIns="0" anchor="t" anchorCtr="0">
            <a:noAutofit/>
          </a:bodyPr>
          <a:lstStyle>
            <a:lvl1pPr lvl="0">
              <a:spcBef>
                <a:spcPts val="0"/>
              </a:spcBef>
              <a:spcAft>
                <a:spcPts val="0"/>
              </a:spcAft>
              <a:buSzPts val="2800"/>
              <a:buNone/>
              <a:defRPr sz="3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5"/>
          <p:cNvSpPr txBox="1">
            <a:spLocks noGrp="1"/>
          </p:cNvSpPr>
          <p:nvPr>
            <p:ph type="subTitle" idx="1"/>
          </p:nvPr>
        </p:nvSpPr>
        <p:spPr>
          <a:xfrm rot="-231771">
            <a:off x="1276640" y="3336682"/>
            <a:ext cx="2743132" cy="84251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21" name="Google Shape;21;p5"/>
          <p:cNvSpPr txBox="1">
            <a:spLocks noGrp="1"/>
          </p:cNvSpPr>
          <p:nvPr>
            <p:ph type="subTitle" idx="2"/>
          </p:nvPr>
        </p:nvSpPr>
        <p:spPr>
          <a:xfrm rot="-231771">
            <a:off x="1228570" y="2881104"/>
            <a:ext cx="2743132" cy="331345"/>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22" name="Google Shape;22;p5"/>
          <p:cNvSpPr txBox="1">
            <a:spLocks noGrp="1"/>
          </p:cNvSpPr>
          <p:nvPr>
            <p:ph type="subTitle" idx="3"/>
          </p:nvPr>
        </p:nvSpPr>
        <p:spPr>
          <a:xfrm rot="377090">
            <a:off x="5111935" y="3335489"/>
            <a:ext cx="2743187" cy="842383"/>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23" name="Google Shape;23;p5"/>
          <p:cNvSpPr txBox="1">
            <a:spLocks noGrp="1"/>
          </p:cNvSpPr>
          <p:nvPr>
            <p:ph type="subTitle" idx="4"/>
          </p:nvPr>
        </p:nvSpPr>
        <p:spPr>
          <a:xfrm rot="377090">
            <a:off x="5189900" y="2882566"/>
            <a:ext cx="2743187" cy="331427"/>
          </a:xfrm>
          <a:prstGeom prst="rect">
            <a:avLst/>
          </a:prstGeom>
        </p:spPr>
        <p:txBody>
          <a:bodyPr spcFirstLastPara="1" wrap="square" lIns="0" tIns="0" rIns="0" bIns="0" anchor="b"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1"/>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13225" y="445025"/>
            <a:ext cx="5681100" cy="536100"/>
          </a:xfrm>
          <a:prstGeom prst="rect">
            <a:avLst/>
          </a:prstGeom>
        </p:spPr>
        <p:txBody>
          <a:bodyPr spcFirstLastPara="1" wrap="square" lIns="0" tIns="0" rIns="0" bIns="0" anchor="t" anchorCtr="0">
            <a:noAutofit/>
          </a:bodyPr>
          <a:lstStyle>
            <a:lvl1pPr lvl="0">
              <a:spcBef>
                <a:spcPts val="0"/>
              </a:spcBef>
              <a:spcAft>
                <a:spcPts val="0"/>
              </a:spcAft>
              <a:buSzPts val="2800"/>
              <a:buNone/>
              <a:defRPr sz="3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rot="-268314">
            <a:off x="1121330" y="1698617"/>
            <a:ext cx="3224316" cy="1884366"/>
          </a:xfrm>
          <a:prstGeom prst="rect">
            <a:avLst/>
          </a:prstGeom>
        </p:spPr>
        <p:txBody>
          <a:bodyPr spcFirstLastPara="1" wrap="square" lIns="0" tIns="0" rIns="0" bIns="0"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28" name="Google Shape;28;p7"/>
          <p:cNvSpPr txBox="1">
            <a:spLocks noGrp="1"/>
          </p:cNvSpPr>
          <p:nvPr>
            <p:ph type="subTitle" idx="1"/>
          </p:nvPr>
        </p:nvSpPr>
        <p:spPr>
          <a:xfrm>
            <a:off x="4798450" y="1160250"/>
            <a:ext cx="2663400" cy="28833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1pPr>
            <a:lvl2pPr lvl="1"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2pPr>
            <a:lvl3pPr lvl="2"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3pPr>
            <a:lvl4pPr lvl="3"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4pPr>
            <a:lvl5pPr lvl="4"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5pPr>
            <a:lvl6pPr lvl="5"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6pPr>
            <a:lvl7pPr lvl="6"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7pPr>
            <a:lvl8pPr lvl="7"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8pPr>
            <a:lvl9pPr lvl="8" rtl="0">
              <a:lnSpc>
                <a:spcPct val="100000"/>
              </a:lnSpc>
              <a:spcBef>
                <a:spcPts val="0"/>
              </a:spcBef>
              <a:spcAft>
                <a:spcPts val="0"/>
              </a:spcAft>
              <a:buClr>
                <a:schemeClr val="accent1"/>
              </a:buClr>
              <a:buSzPts val="1400"/>
              <a:buFont typeface="Open Sans"/>
              <a:buChar char="■"/>
              <a:defRPr>
                <a:solidFill>
                  <a:schemeClr val="accent1"/>
                </a:solidFill>
                <a:latin typeface="Open Sans"/>
                <a:ea typeface="Open Sans"/>
                <a:cs typeface="Open Sans"/>
                <a:sym typeface="Open Sans"/>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976625" y="3596525"/>
            <a:ext cx="4011300" cy="1002900"/>
          </a:xfrm>
          <a:prstGeom prst="rect">
            <a:avLst/>
          </a:prstGeom>
        </p:spPr>
        <p:txBody>
          <a:bodyPr spcFirstLastPara="1" wrap="square" lIns="0" tIns="0" rIns="0" bIns="0"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11">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713225" y="445025"/>
            <a:ext cx="7717500" cy="572700"/>
          </a:xfrm>
          <a:prstGeom prst="rect">
            <a:avLst/>
          </a:prstGeom>
        </p:spPr>
        <p:txBody>
          <a:bodyPr spcFirstLastPara="1" wrap="square" lIns="0" tIns="0" rIns="0" bIns="0" anchor="t" anchorCtr="0">
            <a:noAutofit/>
          </a:bodyPr>
          <a:lstStyle>
            <a:lvl1pPr lvl="0" algn="ctr">
              <a:spcBef>
                <a:spcPts val="0"/>
              </a:spcBef>
              <a:spcAft>
                <a:spcPts val="0"/>
              </a:spcAft>
              <a:buSzPts val="2800"/>
              <a:buNone/>
              <a:defRPr sz="3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2" name="Google Shape;42;p13"/>
          <p:cNvSpPr txBox="1">
            <a:spLocks noGrp="1"/>
          </p:cNvSpPr>
          <p:nvPr>
            <p:ph type="subTitle" idx="1"/>
          </p:nvPr>
        </p:nvSpPr>
        <p:spPr>
          <a:xfrm>
            <a:off x="776245" y="3578352"/>
            <a:ext cx="1554600" cy="8424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43" name="Google Shape;43;p13"/>
          <p:cNvSpPr txBox="1">
            <a:spLocks noGrp="1"/>
          </p:cNvSpPr>
          <p:nvPr>
            <p:ph type="subTitle" idx="2"/>
          </p:nvPr>
        </p:nvSpPr>
        <p:spPr>
          <a:xfrm rot="-1287">
            <a:off x="752245" y="2957866"/>
            <a:ext cx="1602600" cy="425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5"/>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44" name="Google Shape;44;p13"/>
          <p:cNvSpPr txBox="1">
            <a:spLocks noGrp="1"/>
          </p:cNvSpPr>
          <p:nvPr>
            <p:ph type="title" idx="3" hasCustomPrompt="1"/>
          </p:nvPr>
        </p:nvSpPr>
        <p:spPr>
          <a:xfrm>
            <a:off x="808875" y="1440750"/>
            <a:ext cx="1554600" cy="1366500"/>
          </a:xfrm>
          <a:prstGeom prst="rect">
            <a:avLst/>
          </a:prstGeom>
        </p:spPr>
        <p:txBody>
          <a:bodyPr spcFirstLastPara="1" wrap="square" lIns="0" tIns="0" rIns="0" bIns="0" anchor="ctr" anchorCtr="0">
            <a:noAutofit/>
          </a:bodyPr>
          <a:lstStyle>
            <a:lvl1pPr lvl="0" algn="ctr" rtl="0">
              <a:spcBef>
                <a:spcPts val="0"/>
              </a:spcBef>
              <a:spcAft>
                <a:spcPts val="0"/>
              </a:spcAft>
              <a:buSzPts val="5900"/>
              <a:buNone/>
              <a:defRPr sz="5900">
                <a:solidFill>
                  <a:schemeClr val="accent5"/>
                </a:solidFill>
              </a:defRPr>
            </a:lvl1pPr>
            <a:lvl2pPr lvl="1" algn="ctr" rtl="0">
              <a:spcBef>
                <a:spcPts val="0"/>
              </a:spcBef>
              <a:spcAft>
                <a:spcPts val="0"/>
              </a:spcAft>
              <a:buSzPts val="5900"/>
              <a:buNone/>
              <a:defRPr sz="5900"/>
            </a:lvl2pPr>
            <a:lvl3pPr lvl="2" algn="ctr" rtl="0">
              <a:spcBef>
                <a:spcPts val="0"/>
              </a:spcBef>
              <a:spcAft>
                <a:spcPts val="0"/>
              </a:spcAft>
              <a:buSzPts val="5900"/>
              <a:buNone/>
              <a:defRPr sz="5900"/>
            </a:lvl3pPr>
            <a:lvl4pPr lvl="3" algn="ctr" rtl="0">
              <a:spcBef>
                <a:spcPts val="0"/>
              </a:spcBef>
              <a:spcAft>
                <a:spcPts val="0"/>
              </a:spcAft>
              <a:buSzPts val="5900"/>
              <a:buNone/>
              <a:defRPr sz="5900"/>
            </a:lvl4pPr>
            <a:lvl5pPr lvl="4" algn="ctr" rtl="0">
              <a:spcBef>
                <a:spcPts val="0"/>
              </a:spcBef>
              <a:spcAft>
                <a:spcPts val="0"/>
              </a:spcAft>
              <a:buSzPts val="5900"/>
              <a:buNone/>
              <a:defRPr sz="5900"/>
            </a:lvl5pPr>
            <a:lvl6pPr lvl="5" algn="ctr" rtl="0">
              <a:spcBef>
                <a:spcPts val="0"/>
              </a:spcBef>
              <a:spcAft>
                <a:spcPts val="0"/>
              </a:spcAft>
              <a:buSzPts val="5900"/>
              <a:buNone/>
              <a:defRPr sz="5900"/>
            </a:lvl6pPr>
            <a:lvl7pPr lvl="6" algn="ctr" rtl="0">
              <a:spcBef>
                <a:spcPts val="0"/>
              </a:spcBef>
              <a:spcAft>
                <a:spcPts val="0"/>
              </a:spcAft>
              <a:buSzPts val="5900"/>
              <a:buNone/>
              <a:defRPr sz="5900"/>
            </a:lvl7pPr>
            <a:lvl8pPr lvl="7" algn="ctr" rtl="0">
              <a:spcBef>
                <a:spcPts val="0"/>
              </a:spcBef>
              <a:spcAft>
                <a:spcPts val="0"/>
              </a:spcAft>
              <a:buSzPts val="5900"/>
              <a:buNone/>
              <a:defRPr sz="5900"/>
            </a:lvl8pPr>
            <a:lvl9pPr lvl="8" algn="ctr" rtl="0">
              <a:spcBef>
                <a:spcPts val="0"/>
              </a:spcBef>
              <a:spcAft>
                <a:spcPts val="0"/>
              </a:spcAft>
              <a:buSzPts val="5900"/>
              <a:buNone/>
              <a:defRPr sz="5900"/>
            </a:lvl9pPr>
          </a:lstStyle>
          <a:p>
            <a:r>
              <a:t>xx%</a:t>
            </a:r>
          </a:p>
        </p:txBody>
      </p:sp>
      <p:sp>
        <p:nvSpPr>
          <p:cNvPr id="45" name="Google Shape;45;p13"/>
          <p:cNvSpPr txBox="1">
            <a:spLocks noGrp="1"/>
          </p:cNvSpPr>
          <p:nvPr>
            <p:ph type="subTitle" idx="4"/>
          </p:nvPr>
        </p:nvSpPr>
        <p:spPr>
          <a:xfrm>
            <a:off x="2866275" y="3578352"/>
            <a:ext cx="1554600" cy="8424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46" name="Google Shape;46;p13"/>
          <p:cNvSpPr txBox="1">
            <a:spLocks noGrp="1"/>
          </p:cNvSpPr>
          <p:nvPr>
            <p:ph type="subTitle" idx="5"/>
          </p:nvPr>
        </p:nvSpPr>
        <p:spPr>
          <a:xfrm rot="-1287">
            <a:off x="2818200" y="2957892"/>
            <a:ext cx="1602600" cy="425100"/>
          </a:xfrm>
          <a:prstGeom prst="rect">
            <a:avLst/>
          </a:prstGeom>
        </p:spPr>
        <p:txBody>
          <a:bodyPr spcFirstLastPara="1" wrap="square" lIns="0" tIns="0" rIns="0" bIns="0" anchor="ctr" anchorCtr="0">
            <a:noAutofit/>
          </a:bodyPr>
          <a:lstStyle>
            <a:lvl1pPr lvl="0" algn="ctr" rtl="0">
              <a:spcBef>
                <a:spcPts val="0"/>
              </a:spcBef>
              <a:spcAft>
                <a:spcPts val="0"/>
              </a:spcAft>
              <a:buClr>
                <a:schemeClr val="accent1"/>
              </a:buClr>
              <a:buSzPts val="2100"/>
              <a:buFont typeface="Raleway Black"/>
              <a:buNone/>
              <a:defRPr sz="1800">
                <a:solidFill>
                  <a:schemeClr val="accent5"/>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47" name="Google Shape;47;p13"/>
          <p:cNvSpPr txBox="1">
            <a:spLocks noGrp="1"/>
          </p:cNvSpPr>
          <p:nvPr>
            <p:ph type="title" idx="6" hasCustomPrompt="1"/>
          </p:nvPr>
        </p:nvSpPr>
        <p:spPr>
          <a:xfrm>
            <a:off x="2866275" y="1440750"/>
            <a:ext cx="1554600" cy="1366500"/>
          </a:xfrm>
          <a:prstGeom prst="rect">
            <a:avLst/>
          </a:prstGeom>
        </p:spPr>
        <p:txBody>
          <a:bodyPr spcFirstLastPara="1" wrap="square" lIns="0" tIns="0" rIns="0" bIns="0" anchor="ctr" anchorCtr="0">
            <a:noAutofit/>
          </a:bodyPr>
          <a:lstStyle>
            <a:lvl1pPr lvl="0" algn="ctr" rtl="0">
              <a:spcBef>
                <a:spcPts val="0"/>
              </a:spcBef>
              <a:spcAft>
                <a:spcPts val="0"/>
              </a:spcAft>
              <a:buSzPts val="5900"/>
              <a:buNone/>
              <a:defRPr sz="5900">
                <a:solidFill>
                  <a:schemeClr val="accent5"/>
                </a:solidFill>
              </a:defRPr>
            </a:lvl1pPr>
            <a:lvl2pPr lvl="1" algn="ctr" rtl="0">
              <a:spcBef>
                <a:spcPts val="0"/>
              </a:spcBef>
              <a:spcAft>
                <a:spcPts val="0"/>
              </a:spcAft>
              <a:buSzPts val="5900"/>
              <a:buNone/>
              <a:defRPr sz="5900"/>
            </a:lvl2pPr>
            <a:lvl3pPr lvl="2" algn="ctr" rtl="0">
              <a:spcBef>
                <a:spcPts val="0"/>
              </a:spcBef>
              <a:spcAft>
                <a:spcPts val="0"/>
              </a:spcAft>
              <a:buSzPts val="5900"/>
              <a:buNone/>
              <a:defRPr sz="5900"/>
            </a:lvl3pPr>
            <a:lvl4pPr lvl="3" algn="ctr" rtl="0">
              <a:spcBef>
                <a:spcPts val="0"/>
              </a:spcBef>
              <a:spcAft>
                <a:spcPts val="0"/>
              </a:spcAft>
              <a:buSzPts val="5900"/>
              <a:buNone/>
              <a:defRPr sz="5900"/>
            </a:lvl4pPr>
            <a:lvl5pPr lvl="4" algn="ctr" rtl="0">
              <a:spcBef>
                <a:spcPts val="0"/>
              </a:spcBef>
              <a:spcAft>
                <a:spcPts val="0"/>
              </a:spcAft>
              <a:buSzPts val="5900"/>
              <a:buNone/>
              <a:defRPr sz="5900"/>
            </a:lvl5pPr>
            <a:lvl6pPr lvl="5" algn="ctr" rtl="0">
              <a:spcBef>
                <a:spcPts val="0"/>
              </a:spcBef>
              <a:spcAft>
                <a:spcPts val="0"/>
              </a:spcAft>
              <a:buSzPts val="5900"/>
              <a:buNone/>
              <a:defRPr sz="5900"/>
            </a:lvl6pPr>
            <a:lvl7pPr lvl="6" algn="ctr" rtl="0">
              <a:spcBef>
                <a:spcPts val="0"/>
              </a:spcBef>
              <a:spcAft>
                <a:spcPts val="0"/>
              </a:spcAft>
              <a:buSzPts val="5900"/>
              <a:buNone/>
              <a:defRPr sz="5900"/>
            </a:lvl7pPr>
            <a:lvl8pPr lvl="7" algn="ctr" rtl="0">
              <a:spcBef>
                <a:spcPts val="0"/>
              </a:spcBef>
              <a:spcAft>
                <a:spcPts val="0"/>
              </a:spcAft>
              <a:buSzPts val="5900"/>
              <a:buNone/>
              <a:defRPr sz="5900"/>
            </a:lvl8pPr>
            <a:lvl9pPr lvl="8" algn="ctr" rtl="0">
              <a:spcBef>
                <a:spcPts val="0"/>
              </a:spcBef>
              <a:spcAft>
                <a:spcPts val="0"/>
              </a:spcAft>
              <a:buSzPts val="5900"/>
              <a:buNone/>
              <a:defRPr sz="5900"/>
            </a:lvl9pPr>
          </a:lstStyle>
          <a:p>
            <a:r>
              <a:t>xx%</a:t>
            </a:r>
          </a:p>
        </p:txBody>
      </p:sp>
      <p:sp>
        <p:nvSpPr>
          <p:cNvPr id="48" name="Google Shape;48;p13"/>
          <p:cNvSpPr txBox="1">
            <a:spLocks noGrp="1"/>
          </p:cNvSpPr>
          <p:nvPr>
            <p:ph type="subTitle" idx="7"/>
          </p:nvPr>
        </p:nvSpPr>
        <p:spPr>
          <a:xfrm>
            <a:off x="4752950" y="3578352"/>
            <a:ext cx="1554600" cy="8424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49" name="Google Shape;49;p13"/>
          <p:cNvSpPr txBox="1">
            <a:spLocks noGrp="1"/>
          </p:cNvSpPr>
          <p:nvPr>
            <p:ph type="subTitle" idx="8"/>
          </p:nvPr>
        </p:nvSpPr>
        <p:spPr>
          <a:xfrm rot="-1287">
            <a:off x="4723250" y="2957832"/>
            <a:ext cx="1602600" cy="425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5"/>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50" name="Google Shape;50;p13"/>
          <p:cNvSpPr txBox="1">
            <a:spLocks noGrp="1"/>
          </p:cNvSpPr>
          <p:nvPr>
            <p:ph type="title" idx="9" hasCustomPrompt="1"/>
          </p:nvPr>
        </p:nvSpPr>
        <p:spPr>
          <a:xfrm>
            <a:off x="4752950" y="1440750"/>
            <a:ext cx="1554600" cy="1366500"/>
          </a:xfrm>
          <a:prstGeom prst="rect">
            <a:avLst/>
          </a:prstGeom>
        </p:spPr>
        <p:txBody>
          <a:bodyPr spcFirstLastPara="1" wrap="square" lIns="0" tIns="0" rIns="0" bIns="0" anchor="ctr" anchorCtr="0">
            <a:noAutofit/>
          </a:bodyPr>
          <a:lstStyle>
            <a:lvl1pPr lvl="0" algn="ctr" rtl="0">
              <a:spcBef>
                <a:spcPts val="0"/>
              </a:spcBef>
              <a:spcAft>
                <a:spcPts val="0"/>
              </a:spcAft>
              <a:buSzPts val="5900"/>
              <a:buNone/>
              <a:defRPr sz="5900">
                <a:solidFill>
                  <a:schemeClr val="accent5"/>
                </a:solidFill>
              </a:defRPr>
            </a:lvl1pPr>
            <a:lvl2pPr lvl="1" algn="ctr" rtl="0">
              <a:spcBef>
                <a:spcPts val="0"/>
              </a:spcBef>
              <a:spcAft>
                <a:spcPts val="0"/>
              </a:spcAft>
              <a:buSzPts val="5900"/>
              <a:buNone/>
              <a:defRPr sz="5900"/>
            </a:lvl2pPr>
            <a:lvl3pPr lvl="2" algn="ctr" rtl="0">
              <a:spcBef>
                <a:spcPts val="0"/>
              </a:spcBef>
              <a:spcAft>
                <a:spcPts val="0"/>
              </a:spcAft>
              <a:buSzPts val="5900"/>
              <a:buNone/>
              <a:defRPr sz="5900"/>
            </a:lvl3pPr>
            <a:lvl4pPr lvl="3" algn="ctr" rtl="0">
              <a:spcBef>
                <a:spcPts val="0"/>
              </a:spcBef>
              <a:spcAft>
                <a:spcPts val="0"/>
              </a:spcAft>
              <a:buSzPts val="5900"/>
              <a:buNone/>
              <a:defRPr sz="5900"/>
            </a:lvl4pPr>
            <a:lvl5pPr lvl="4" algn="ctr" rtl="0">
              <a:spcBef>
                <a:spcPts val="0"/>
              </a:spcBef>
              <a:spcAft>
                <a:spcPts val="0"/>
              </a:spcAft>
              <a:buSzPts val="5900"/>
              <a:buNone/>
              <a:defRPr sz="5900"/>
            </a:lvl5pPr>
            <a:lvl6pPr lvl="5" algn="ctr" rtl="0">
              <a:spcBef>
                <a:spcPts val="0"/>
              </a:spcBef>
              <a:spcAft>
                <a:spcPts val="0"/>
              </a:spcAft>
              <a:buSzPts val="5900"/>
              <a:buNone/>
              <a:defRPr sz="5900"/>
            </a:lvl6pPr>
            <a:lvl7pPr lvl="6" algn="ctr" rtl="0">
              <a:spcBef>
                <a:spcPts val="0"/>
              </a:spcBef>
              <a:spcAft>
                <a:spcPts val="0"/>
              </a:spcAft>
              <a:buSzPts val="5900"/>
              <a:buNone/>
              <a:defRPr sz="5900"/>
            </a:lvl7pPr>
            <a:lvl8pPr lvl="7" algn="ctr" rtl="0">
              <a:spcBef>
                <a:spcPts val="0"/>
              </a:spcBef>
              <a:spcAft>
                <a:spcPts val="0"/>
              </a:spcAft>
              <a:buSzPts val="5900"/>
              <a:buNone/>
              <a:defRPr sz="5900"/>
            </a:lvl8pPr>
            <a:lvl9pPr lvl="8" algn="ctr" rtl="0">
              <a:spcBef>
                <a:spcPts val="0"/>
              </a:spcBef>
              <a:spcAft>
                <a:spcPts val="0"/>
              </a:spcAft>
              <a:buSzPts val="5900"/>
              <a:buNone/>
              <a:defRPr sz="5900"/>
            </a:lvl9pPr>
          </a:lstStyle>
          <a:p>
            <a:r>
              <a:t>xx%</a:t>
            </a:r>
          </a:p>
        </p:txBody>
      </p:sp>
      <p:sp>
        <p:nvSpPr>
          <p:cNvPr id="51" name="Google Shape;51;p13"/>
          <p:cNvSpPr txBox="1">
            <a:spLocks noGrp="1"/>
          </p:cNvSpPr>
          <p:nvPr>
            <p:ph type="subTitle" idx="13"/>
          </p:nvPr>
        </p:nvSpPr>
        <p:spPr>
          <a:xfrm>
            <a:off x="6810350" y="3578352"/>
            <a:ext cx="1554600" cy="8424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1400"/>
              <a:buNone/>
              <a:defRPr>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52" name="Google Shape;52;p13"/>
          <p:cNvSpPr txBox="1">
            <a:spLocks noGrp="1"/>
          </p:cNvSpPr>
          <p:nvPr>
            <p:ph type="subTitle" idx="14"/>
          </p:nvPr>
        </p:nvSpPr>
        <p:spPr>
          <a:xfrm rot="-1287">
            <a:off x="6780600" y="2957806"/>
            <a:ext cx="1602600" cy="4251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accent1"/>
              </a:buClr>
              <a:buSzPts val="2100"/>
              <a:buFont typeface="Raleway Black"/>
              <a:buNone/>
              <a:defRPr sz="1800">
                <a:solidFill>
                  <a:schemeClr val="accent5"/>
                </a:solidFill>
                <a:latin typeface="Raleway Black"/>
                <a:ea typeface="Raleway Black"/>
                <a:cs typeface="Raleway Black"/>
                <a:sym typeface="Raleway Black"/>
              </a:defRPr>
            </a:lvl1pPr>
            <a:lvl2pPr lvl="1" rtl="0">
              <a:lnSpc>
                <a:spcPct val="100000"/>
              </a:lnSpc>
              <a:spcBef>
                <a:spcPts val="0"/>
              </a:spcBef>
              <a:spcAft>
                <a:spcPts val="0"/>
              </a:spcAft>
              <a:buClr>
                <a:schemeClr val="accent1"/>
              </a:buClr>
              <a:buSzPts val="2100"/>
              <a:buNone/>
              <a:defRPr sz="2100">
                <a:solidFill>
                  <a:schemeClr val="accent1"/>
                </a:solidFill>
              </a:defRPr>
            </a:lvl2pPr>
            <a:lvl3pPr lvl="2" rtl="0">
              <a:lnSpc>
                <a:spcPct val="100000"/>
              </a:lnSpc>
              <a:spcBef>
                <a:spcPts val="0"/>
              </a:spcBef>
              <a:spcAft>
                <a:spcPts val="0"/>
              </a:spcAft>
              <a:buClr>
                <a:schemeClr val="accent1"/>
              </a:buClr>
              <a:buSzPts val="2100"/>
              <a:buNone/>
              <a:defRPr sz="2100">
                <a:solidFill>
                  <a:schemeClr val="accent1"/>
                </a:solidFill>
              </a:defRPr>
            </a:lvl3pPr>
            <a:lvl4pPr lvl="3" rtl="0">
              <a:lnSpc>
                <a:spcPct val="100000"/>
              </a:lnSpc>
              <a:spcBef>
                <a:spcPts val="0"/>
              </a:spcBef>
              <a:spcAft>
                <a:spcPts val="0"/>
              </a:spcAft>
              <a:buClr>
                <a:schemeClr val="accent1"/>
              </a:buClr>
              <a:buSzPts val="2100"/>
              <a:buNone/>
              <a:defRPr sz="2100">
                <a:solidFill>
                  <a:schemeClr val="accent1"/>
                </a:solidFill>
              </a:defRPr>
            </a:lvl4pPr>
            <a:lvl5pPr lvl="4" rtl="0">
              <a:lnSpc>
                <a:spcPct val="100000"/>
              </a:lnSpc>
              <a:spcBef>
                <a:spcPts val="0"/>
              </a:spcBef>
              <a:spcAft>
                <a:spcPts val="0"/>
              </a:spcAft>
              <a:buClr>
                <a:schemeClr val="accent1"/>
              </a:buClr>
              <a:buSzPts val="2100"/>
              <a:buNone/>
              <a:defRPr sz="2100">
                <a:solidFill>
                  <a:schemeClr val="accent1"/>
                </a:solidFill>
              </a:defRPr>
            </a:lvl5pPr>
            <a:lvl6pPr lvl="5" rtl="0">
              <a:lnSpc>
                <a:spcPct val="100000"/>
              </a:lnSpc>
              <a:spcBef>
                <a:spcPts val="0"/>
              </a:spcBef>
              <a:spcAft>
                <a:spcPts val="0"/>
              </a:spcAft>
              <a:buClr>
                <a:schemeClr val="accent1"/>
              </a:buClr>
              <a:buSzPts val="2100"/>
              <a:buNone/>
              <a:defRPr sz="2100">
                <a:solidFill>
                  <a:schemeClr val="accent1"/>
                </a:solidFill>
              </a:defRPr>
            </a:lvl6pPr>
            <a:lvl7pPr lvl="6" rtl="0">
              <a:lnSpc>
                <a:spcPct val="100000"/>
              </a:lnSpc>
              <a:spcBef>
                <a:spcPts val="0"/>
              </a:spcBef>
              <a:spcAft>
                <a:spcPts val="0"/>
              </a:spcAft>
              <a:buClr>
                <a:schemeClr val="accent1"/>
              </a:buClr>
              <a:buSzPts val="2100"/>
              <a:buNone/>
              <a:defRPr sz="2100">
                <a:solidFill>
                  <a:schemeClr val="accent1"/>
                </a:solidFill>
              </a:defRPr>
            </a:lvl7pPr>
            <a:lvl8pPr lvl="7" rtl="0">
              <a:lnSpc>
                <a:spcPct val="100000"/>
              </a:lnSpc>
              <a:spcBef>
                <a:spcPts val="0"/>
              </a:spcBef>
              <a:spcAft>
                <a:spcPts val="0"/>
              </a:spcAft>
              <a:buClr>
                <a:schemeClr val="accent1"/>
              </a:buClr>
              <a:buSzPts val="2100"/>
              <a:buNone/>
              <a:defRPr sz="2100">
                <a:solidFill>
                  <a:schemeClr val="accent1"/>
                </a:solidFill>
              </a:defRPr>
            </a:lvl8pPr>
            <a:lvl9pPr lvl="8"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53" name="Google Shape;53;p13"/>
          <p:cNvSpPr txBox="1">
            <a:spLocks noGrp="1"/>
          </p:cNvSpPr>
          <p:nvPr>
            <p:ph type="title" idx="15" hasCustomPrompt="1"/>
          </p:nvPr>
        </p:nvSpPr>
        <p:spPr>
          <a:xfrm>
            <a:off x="6810350" y="1440750"/>
            <a:ext cx="1554600" cy="1366500"/>
          </a:xfrm>
          <a:prstGeom prst="rect">
            <a:avLst/>
          </a:prstGeom>
        </p:spPr>
        <p:txBody>
          <a:bodyPr spcFirstLastPara="1" wrap="square" lIns="0" tIns="0" rIns="0" bIns="0" anchor="ctr" anchorCtr="0">
            <a:noAutofit/>
          </a:bodyPr>
          <a:lstStyle>
            <a:lvl1pPr lvl="0" algn="ctr" rtl="0">
              <a:spcBef>
                <a:spcPts val="0"/>
              </a:spcBef>
              <a:spcAft>
                <a:spcPts val="0"/>
              </a:spcAft>
              <a:buSzPts val="5900"/>
              <a:buNone/>
              <a:defRPr sz="5900">
                <a:solidFill>
                  <a:schemeClr val="accent5"/>
                </a:solidFill>
              </a:defRPr>
            </a:lvl1pPr>
            <a:lvl2pPr lvl="1" algn="ctr" rtl="0">
              <a:spcBef>
                <a:spcPts val="0"/>
              </a:spcBef>
              <a:spcAft>
                <a:spcPts val="0"/>
              </a:spcAft>
              <a:buSzPts val="5900"/>
              <a:buNone/>
              <a:defRPr sz="5900"/>
            </a:lvl2pPr>
            <a:lvl3pPr lvl="2" algn="ctr" rtl="0">
              <a:spcBef>
                <a:spcPts val="0"/>
              </a:spcBef>
              <a:spcAft>
                <a:spcPts val="0"/>
              </a:spcAft>
              <a:buSzPts val="5900"/>
              <a:buNone/>
              <a:defRPr sz="5900"/>
            </a:lvl3pPr>
            <a:lvl4pPr lvl="3" algn="ctr" rtl="0">
              <a:spcBef>
                <a:spcPts val="0"/>
              </a:spcBef>
              <a:spcAft>
                <a:spcPts val="0"/>
              </a:spcAft>
              <a:buSzPts val="5900"/>
              <a:buNone/>
              <a:defRPr sz="5900"/>
            </a:lvl4pPr>
            <a:lvl5pPr lvl="4" algn="ctr" rtl="0">
              <a:spcBef>
                <a:spcPts val="0"/>
              </a:spcBef>
              <a:spcAft>
                <a:spcPts val="0"/>
              </a:spcAft>
              <a:buSzPts val="5900"/>
              <a:buNone/>
              <a:defRPr sz="5900"/>
            </a:lvl5pPr>
            <a:lvl6pPr lvl="5" algn="ctr" rtl="0">
              <a:spcBef>
                <a:spcPts val="0"/>
              </a:spcBef>
              <a:spcAft>
                <a:spcPts val="0"/>
              </a:spcAft>
              <a:buSzPts val="5900"/>
              <a:buNone/>
              <a:defRPr sz="5900"/>
            </a:lvl6pPr>
            <a:lvl7pPr lvl="6" algn="ctr" rtl="0">
              <a:spcBef>
                <a:spcPts val="0"/>
              </a:spcBef>
              <a:spcAft>
                <a:spcPts val="0"/>
              </a:spcAft>
              <a:buSzPts val="5900"/>
              <a:buNone/>
              <a:defRPr sz="5900"/>
            </a:lvl7pPr>
            <a:lvl8pPr lvl="7" algn="ctr" rtl="0">
              <a:spcBef>
                <a:spcPts val="0"/>
              </a:spcBef>
              <a:spcAft>
                <a:spcPts val="0"/>
              </a:spcAft>
              <a:buSzPts val="5900"/>
              <a:buNone/>
              <a:defRPr sz="5900"/>
            </a:lvl8pPr>
            <a:lvl9pPr lvl="8" algn="ctr" rtl="0">
              <a:spcBef>
                <a:spcPts val="0"/>
              </a:spcBef>
              <a:spcAft>
                <a:spcPts val="0"/>
              </a:spcAft>
              <a:buSzPts val="5900"/>
              <a:buNone/>
              <a:defRPr sz="59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rot="1665">
            <a:off x="4203128" y="3844889"/>
            <a:ext cx="3097200" cy="363900"/>
          </a:xfrm>
          <a:prstGeom prst="rect">
            <a:avLst/>
          </a:prstGeom>
        </p:spPr>
        <p:txBody>
          <a:bodyPr spcFirstLastPara="1" wrap="square" lIns="0" tIns="0" rIns="0" bIns="0" anchor="ctr" anchorCtr="0">
            <a:noAutofit/>
          </a:bodyPr>
          <a:lstStyle>
            <a:lvl1pPr lvl="0" algn="ctr">
              <a:spcBef>
                <a:spcPts val="0"/>
              </a:spcBef>
              <a:spcAft>
                <a:spcPts val="0"/>
              </a:spcAft>
              <a:buSzPts val="2100"/>
              <a:buNone/>
              <a:defRPr sz="1800">
                <a:solidFill>
                  <a:schemeClr val="accent5"/>
                </a:solidFill>
              </a:defRPr>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a:endParaRPr/>
          </a:p>
        </p:txBody>
      </p:sp>
      <p:sp>
        <p:nvSpPr>
          <p:cNvPr id="56" name="Google Shape;56;p14"/>
          <p:cNvSpPr txBox="1">
            <a:spLocks noGrp="1"/>
          </p:cNvSpPr>
          <p:nvPr>
            <p:ph type="subTitle" idx="1"/>
          </p:nvPr>
        </p:nvSpPr>
        <p:spPr>
          <a:xfrm rot="112642">
            <a:off x="2172806" y="1218951"/>
            <a:ext cx="4340630" cy="2245803"/>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1"/>
              </a:buClr>
              <a:buSzPts val="2800"/>
              <a:buNone/>
              <a:defRPr sz="2800">
                <a:solidFill>
                  <a:schemeClr val="accent1"/>
                </a:solidFill>
              </a:defRPr>
            </a:lvl1pPr>
            <a:lvl2pPr lvl="1" algn="r" rtl="0">
              <a:lnSpc>
                <a:spcPct val="100000"/>
              </a:lnSpc>
              <a:spcBef>
                <a:spcPts val="0"/>
              </a:spcBef>
              <a:spcAft>
                <a:spcPts val="0"/>
              </a:spcAft>
              <a:buClr>
                <a:schemeClr val="accent1"/>
              </a:buClr>
              <a:buSzPts val="2800"/>
              <a:buNone/>
              <a:defRPr sz="2800">
                <a:solidFill>
                  <a:schemeClr val="accent1"/>
                </a:solidFill>
              </a:defRPr>
            </a:lvl2pPr>
            <a:lvl3pPr lvl="2" algn="r" rtl="0">
              <a:lnSpc>
                <a:spcPct val="100000"/>
              </a:lnSpc>
              <a:spcBef>
                <a:spcPts val="0"/>
              </a:spcBef>
              <a:spcAft>
                <a:spcPts val="0"/>
              </a:spcAft>
              <a:buClr>
                <a:schemeClr val="accent1"/>
              </a:buClr>
              <a:buSzPts val="2800"/>
              <a:buNone/>
              <a:defRPr sz="2800">
                <a:solidFill>
                  <a:schemeClr val="accent1"/>
                </a:solidFill>
              </a:defRPr>
            </a:lvl3pPr>
            <a:lvl4pPr lvl="3" algn="r" rtl="0">
              <a:lnSpc>
                <a:spcPct val="100000"/>
              </a:lnSpc>
              <a:spcBef>
                <a:spcPts val="0"/>
              </a:spcBef>
              <a:spcAft>
                <a:spcPts val="0"/>
              </a:spcAft>
              <a:buClr>
                <a:schemeClr val="accent1"/>
              </a:buClr>
              <a:buSzPts val="2800"/>
              <a:buNone/>
              <a:defRPr sz="2800">
                <a:solidFill>
                  <a:schemeClr val="accent1"/>
                </a:solidFill>
              </a:defRPr>
            </a:lvl4pPr>
            <a:lvl5pPr lvl="4" algn="r" rtl="0">
              <a:lnSpc>
                <a:spcPct val="100000"/>
              </a:lnSpc>
              <a:spcBef>
                <a:spcPts val="0"/>
              </a:spcBef>
              <a:spcAft>
                <a:spcPts val="0"/>
              </a:spcAft>
              <a:buClr>
                <a:schemeClr val="accent1"/>
              </a:buClr>
              <a:buSzPts val="2800"/>
              <a:buNone/>
              <a:defRPr sz="2800">
                <a:solidFill>
                  <a:schemeClr val="accent1"/>
                </a:solidFill>
              </a:defRPr>
            </a:lvl5pPr>
            <a:lvl6pPr lvl="5" algn="r" rtl="0">
              <a:lnSpc>
                <a:spcPct val="100000"/>
              </a:lnSpc>
              <a:spcBef>
                <a:spcPts val="0"/>
              </a:spcBef>
              <a:spcAft>
                <a:spcPts val="0"/>
              </a:spcAft>
              <a:buClr>
                <a:schemeClr val="accent1"/>
              </a:buClr>
              <a:buSzPts val="2800"/>
              <a:buNone/>
              <a:defRPr sz="2800">
                <a:solidFill>
                  <a:schemeClr val="accent1"/>
                </a:solidFill>
              </a:defRPr>
            </a:lvl6pPr>
            <a:lvl7pPr lvl="6" algn="r" rtl="0">
              <a:lnSpc>
                <a:spcPct val="100000"/>
              </a:lnSpc>
              <a:spcBef>
                <a:spcPts val="0"/>
              </a:spcBef>
              <a:spcAft>
                <a:spcPts val="0"/>
              </a:spcAft>
              <a:buClr>
                <a:schemeClr val="accent1"/>
              </a:buClr>
              <a:buSzPts val="2800"/>
              <a:buNone/>
              <a:defRPr sz="2800">
                <a:solidFill>
                  <a:schemeClr val="accent1"/>
                </a:solidFill>
              </a:defRPr>
            </a:lvl7pPr>
            <a:lvl8pPr lvl="7" algn="r" rtl="0">
              <a:lnSpc>
                <a:spcPct val="100000"/>
              </a:lnSpc>
              <a:spcBef>
                <a:spcPts val="0"/>
              </a:spcBef>
              <a:spcAft>
                <a:spcPts val="0"/>
              </a:spcAft>
              <a:buClr>
                <a:schemeClr val="accent1"/>
              </a:buClr>
              <a:buSzPts val="2800"/>
              <a:buNone/>
              <a:defRPr sz="2800">
                <a:solidFill>
                  <a:schemeClr val="accent1"/>
                </a:solidFill>
              </a:defRPr>
            </a:lvl8pPr>
            <a:lvl9pPr lvl="8" algn="r" rtl="0">
              <a:lnSpc>
                <a:spcPct val="100000"/>
              </a:lnSpc>
              <a:spcBef>
                <a:spcPts val="0"/>
              </a:spcBef>
              <a:spcAft>
                <a:spcPts val="0"/>
              </a:spcAft>
              <a:buClr>
                <a:schemeClr val="accent1"/>
              </a:buClr>
              <a:buSzPts val="2800"/>
              <a:buNone/>
              <a:defRPr sz="2800">
                <a:solidFill>
                  <a:schemeClr val="accen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0" tIns="0" rIns="0" bIns="0" anchor="t" anchorCtr="0">
            <a:noAutofit/>
          </a:bodyPr>
          <a:lstStyle>
            <a:lvl1pPr lvl="0">
              <a:spcBef>
                <a:spcPts val="0"/>
              </a:spcBef>
              <a:spcAft>
                <a:spcPts val="0"/>
              </a:spcAft>
              <a:buClr>
                <a:schemeClr val="accent1"/>
              </a:buClr>
              <a:buSzPts val="2800"/>
              <a:buFont typeface="Raleway Black"/>
              <a:buNone/>
              <a:defRPr sz="2800">
                <a:solidFill>
                  <a:schemeClr val="accent1"/>
                </a:solidFill>
                <a:latin typeface="Raleway Black"/>
                <a:ea typeface="Raleway Black"/>
                <a:cs typeface="Raleway Black"/>
                <a:sym typeface="Raleway Blac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6" r:id="rId6"/>
    <p:sldLayoutId id="2147483658" r:id="rId7"/>
    <p:sldLayoutId id="2147483659" r:id="rId8"/>
    <p:sldLayoutId id="2147483660" r:id="rId9"/>
    <p:sldLayoutId id="2147483661" r:id="rId10"/>
    <p:sldLayoutId id="2147483662" r:id="rId11"/>
    <p:sldLayoutId id="2147483663" r:id="rId12"/>
    <p:sldLayoutId id="2147483665" r:id="rId13"/>
    <p:sldLayoutId id="2147483666" r:id="rId14"/>
    <p:sldLayoutId id="2147483667" r:id="rId15"/>
    <p:sldLayoutId id="2147483668" r:id="rId16"/>
    <p:sldLayoutId id="2147483670" r:id="rId17"/>
    <p:sldLayoutId id="2147483672" r:id="rId18"/>
    <p:sldLayoutId id="2147483683" r:id="rId19"/>
    <p:sldLayoutId id="2147483686" r:id="rId20"/>
    <p:sldLayoutId id="2147483687"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vandy.io/"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linkedin.com/in/matthew-vandy/"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193"/>
        <p:cNvGrpSpPr/>
        <p:nvPr/>
      </p:nvGrpSpPr>
      <p:grpSpPr>
        <a:xfrm>
          <a:off x="0" y="0"/>
          <a:ext cx="0" cy="0"/>
          <a:chOff x="0" y="0"/>
          <a:chExt cx="0" cy="0"/>
        </a:xfrm>
      </p:grpSpPr>
      <p:grpSp>
        <p:nvGrpSpPr>
          <p:cNvPr id="194" name="Google Shape;194;p44"/>
          <p:cNvGrpSpPr/>
          <p:nvPr/>
        </p:nvGrpSpPr>
        <p:grpSpPr>
          <a:xfrm>
            <a:off x="831732" y="560738"/>
            <a:ext cx="7453800" cy="3726731"/>
            <a:chOff x="831732" y="560738"/>
            <a:chExt cx="7453800" cy="3726731"/>
          </a:xfrm>
        </p:grpSpPr>
        <p:sp>
          <p:nvSpPr>
            <p:cNvPr id="195" name="Google Shape;195;p44"/>
            <p:cNvSpPr/>
            <p:nvPr/>
          </p:nvSpPr>
          <p:spPr>
            <a:xfrm rot="-133015">
              <a:off x="890337" y="975482"/>
              <a:ext cx="7336591" cy="3171275"/>
            </a:xfrm>
            <a:prstGeom prst="roundRect">
              <a:avLst>
                <a:gd name="adj" fmla="val 9539"/>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4"/>
            <p:cNvSpPr/>
            <p:nvPr/>
          </p:nvSpPr>
          <p:spPr>
            <a:xfrm rot="-132907">
              <a:off x="6789375" y="575142"/>
              <a:ext cx="767149" cy="1129975"/>
            </a:xfrm>
            <a:custGeom>
              <a:avLst/>
              <a:gdLst/>
              <a:ahLst/>
              <a:cxnLst/>
              <a:rect l="l" t="t" r="r" b="b"/>
              <a:pathLst>
                <a:path w="14919" h="21975" extrusionOk="0">
                  <a:moveTo>
                    <a:pt x="4405" y="0"/>
                  </a:moveTo>
                  <a:cubicBezTo>
                    <a:pt x="3855" y="0"/>
                    <a:pt x="3301" y="102"/>
                    <a:pt x="2767" y="302"/>
                  </a:cubicBezTo>
                  <a:cubicBezTo>
                    <a:pt x="1737" y="736"/>
                    <a:pt x="869" y="1550"/>
                    <a:pt x="435" y="2608"/>
                  </a:cubicBezTo>
                  <a:cubicBezTo>
                    <a:pt x="55" y="3476"/>
                    <a:pt x="1" y="4479"/>
                    <a:pt x="272" y="5374"/>
                  </a:cubicBezTo>
                  <a:lnTo>
                    <a:pt x="1547" y="5374"/>
                  </a:lnTo>
                  <a:cubicBezTo>
                    <a:pt x="950" y="3828"/>
                    <a:pt x="1682" y="2092"/>
                    <a:pt x="3256" y="1441"/>
                  </a:cubicBezTo>
                  <a:cubicBezTo>
                    <a:pt x="3629" y="1291"/>
                    <a:pt x="4016" y="1219"/>
                    <a:pt x="4396" y="1219"/>
                  </a:cubicBezTo>
                  <a:cubicBezTo>
                    <a:pt x="5589" y="1219"/>
                    <a:pt x="6722" y="1923"/>
                    <a:pt x="7216" y="3096"/>
                  </a:cubicBezTo>
                  <a:lnTo>
                    <a:pt x="13454" y="18475"/>
                  </a:lnTo>
                  <a:cubicBezTo>
                    <a:pt x="13617" y="18882"/>
                    <a:pt x="13617" y="19316"/>
                    <a:pt x="13454" y="19723"/>
                  </a:cubicBezTo>
                  <a:cubicBezTo>
                    <a:pt x="13291" y="20130"/>
                    <a:pt x="12939" y="20428"/>
                    <a:pt x="12532" y="20618"/>
                  </a:cubicBezTo>
                  <a:cubicBezTo>
                    <a:pt x="12336" y="20694"/>
                    <a:pt x="12132" y="20730"/>
                    <a:pt x="11931" y="20730"/>
                  </a:cubicBezTo>
                  <a:cubicBezTo>
                    <a:pt x="11269" y="20730"/>
                    <a:pt x="10632" y="20340"/>
                    <a:pt x="10362" y="19696"/>
                  </a:cubicBezTo>
                  <a:lnTo>
                    <a:pt x="6429" y="10067"/>
                  </a:lnTo>
                  <a:cubicBezTo>
                    <a:pt x="6324" y="9836"/>
                    <a:pt x="6105" y="9669"/>
                    <a:pt x="5848" y="9669"/>
                  </a:cubicBezTo>
                  <a:cubicBezTo>
                    <a:pt x="5773" y="9669"/>
                    <a:pt x="5695" y="9684"/>
                    <a:pt x="5615" y="9714"/>
                  </a:cubicBezTo>
                  <a:cubicBezTo>
                    <a:pt x="5317" y="9850"/>
                    <a:pt x="5154" y="10202"/>
                    <a:pt x="5290" y="10528"/>
                  </a:cubicBezTo>
                  <a:lnTo>
                    <a:pt x="9223" y="20157"/>
                  </a:lnTo>
                  <a:cubicBezTo>
                    <a:pt x="9657" y="21296"/>
                    <a:pt x="10742" y="21974"/>
                    <a:pt x="11908" y="21974"/>
                  </a:cubicBezTo>
                  <a:cubicBezTo>
                    <a:pt x="12261" y="21974"/>
                    <a:pt x="12640" y="21893"/>
                    <a:pt x="12993" y="21757"/>
                  </a:cubicBezTo>
                  <a:cubicBezTo>
                    <a:pt x="13698" y="21459"/>
                    <a:pt x="14268" y="20916"/>
                    <a:pt x="14539" y="20184"/>
                  </a:cubicBezTo>
                  <a:cubicBezTo>
                    <a:pt x="14810" y="19479"/>
                    <a:pt x="14919" y="18746"/>
                    <a:pt x="14621" y="18041"/>
                  </a:cubicBezTo>
                  <a:lnTo>
                    <a:pt x="8382" y="2662"/>
                  </a:lnTo>
                  <a:cubicBezTo>
                    <a:pt x="7921" y="1631"/>
                    <a:pt x="7107" y="763"/>
                    <a:pt x="6077" y="329"/>
                  </a:cubicBezTo>
                  <a:cubicBezTo>
                    <a:pt x="5539" y="109"/>
                    <a:pt x="4974" y="0"/>
                    <a:pt x="44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4"/>
            <p:cNvSpPr/>
            <p:nvPr/>
          </p:nvSpPr>
          <p:spPr>
            <a:xfrm rot="-121639">
              <a:off x="3924264" y="760834"/>
              <a:ext cx="1187243" cy="448482"/>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 name="Google Shape;198;p44"/>
          <p:cNvSpPr txBox="1">
            <a:spLocks noGrp="1"/>
          </p:cNvSpPr>
          <p:nvPr>
            <p:ph type="ctrTitle"/>
          </p:nvPr>
        </p:nvSpPr>
        <p:spPr>
          <a:xfrm rot="-132933">
            <a:off x="294069" y="1508575"/>
            <a:ext cx="8520670" cy="88403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4400">
                <a:latin typeface="SF Pro Ultralight" pitchFamily="2" charset="0"/>
                <a:ea typeface="SF Pro Ultralight" pitchFamily="2" charset="0"/>
                <a:cs typeface="SF Pro Ultralight" pitchFamily="2" charset="0"/>
              </a:rPr>
              <a:t>Vandy</a:t>
            </a:r>
            <a:endParaRPr sz="4400" dirty="0">
              <a:latin typeface="SF Pro Ultralight" pitchFamily="2" charset="0"/>
              <a:ea typeface="SF Pro Ultralight" pitchFamily="2" charset="0"/>
              <a:cs typeface="SF Pro Ultralight" pitchFamily="2" charset="0"/>
            </a:endParaRPr>
          </a:p>
        </p:txBody>
      </p:sp>
      <p:sp>
        <p:nvSpPr>
          <p:cNvPr id="199" name="Google Shape;199;p44"/>
          <p:cNvSpPr txBox="1">
            <a:spLocks noGrp="1"/>
          </p:cNvSpPr>
          <p:nvPr>
            <p:ph type="subTitle" idx="1"/>
          </p:nvPr>
        </p:nvSpPr>
        <p:spPr>
          <a:xfrm rot="-132933">
            <a:off x="1946050" y="2460466"/>
            <a:ext cx="5292182" cy="1155582"/>
          </a:xfrm>
          <a:prstGeom prst="rect">
            <a:avLst/>
          </a:prstGeom>
        </p:spPr>
        <p:txBody>
          <a:bodyPr spcFirstLastPara="1" wrap="square" lIns="0" tIns="0" rIns="0" bIns="0" anchor="t" anchorCtr="0">
            <a:noAutofit/>
          </a:bodyPr>
          <a:lstStyle/>
          <a:p>
            <a:r>
              <a:rPr lang="en" dirty="0">
                <a:latin typeface="SF Pro Thin"/>
                <a:ea typeface="SF Pro Thin" pitchFamily="2" charset="0"/>
                <a:cs typeface="SF Pro Thin" pitchFamily="2" charset="0"/>
              </a:rPr>
              <a:t>Lead Technology Architect </a:t>
            </a:r>
          </a:p>
          <a:p>
            <a:pPr marL="0" lvl="0" indent="0" algn="ctr" rtl="0">
              <a:spcBef>
                <a:spcPts val="0"/>
              </a:spcBef>
              <a:spcAft>
                <a:spcPts val="0"/>
              </a:spcAft>
              <a:buNone/>
            </a:pPr>
            <a:endParaRPr lang="en" dirty="0">
              <a:latin typeface="SF Pro Thin" pitchFamily="2" charset="0"/>
              <a:ea typeface="SF Pro Thin" pitchFamily="2" charset="0"/>
              <a:cs typeface="SF Pro Thin" pitchFamily="2" charset="0"/>
            </a:endParaRPr>
          </a:p>
          <a:p>
            <a:pPr marL="0" lvl="0" indent="0" algn="l" rtl="0">
              <a:spcBef>
                <a:spcPts val="0"/>
              </a:spcBef>
              <a:spcAft>
                <a:spcPts val="0"/>
              </a:spcAft>
              <a:buNone/>
            </a:pPr>
            <a:r>
              <a:rPr lang="en" dirty="0">
                <a:latin typeface="SF Pro Ultralight" pitchFamily="2" charset="0"/>
                <a:ea typeface="SF Pro Ultralight" pitchFamily="2" charset="0"/>
                <a:cs typeface="SF Pro Ultralight" pitchFamily="2" charset="0"/>
                <a:hlinkClick r:id="rId3"/>
              </a:rPr>
              <a:t>https://vandy.io</a:t>
            </a:r>
            <a:endParaRPr lang="en" dirty="0">
              <a:latin typeface="SF Pro Ultralight" pitchFamily="2" charset="0"/>
              <a:ea typeface="SF Pro Ultralight" pitchFamily="2" charset="0"/>
              <a:cs typeface="SF Pro Ultralight" pitchFamily="2" charset="0"/>
            </a:endParaRPr>
          </a:p>
          <a:p>
            <a:pPr lvl="0" algn="l"/>
            <a:r>
              <a:rPr lang="en-US" dirty="0">
                <a:latin typeface="SF Pro Ultralight" pitchFamily="2" charset="0"/>
                <a:ea typeface="SF Pro Ultralight" pitchFamily="2" charset="0"/>
                <a:cs typeface="SF Pro Ultralight" pitchFamily="2" charset="0"/>
                <a:hlinkClick r:id="rId4"/>
              </a:rPr>
              <a:t>https://www.linkedin.com/in/vandy-matthew/</a:t>
            </a:r>
            <a:endParaRPr lang="en-US" dirty="0">
              <a:latin typeface="SF Pro Ultralight" pitchFamily="2" charset="0"/>
              <a:ea typeface="SF Pro Ultralight" pitchFamily="2" charset="0"/>
              <a:cs typeface="SF Pro Ultralight" pitchFamily="2" charset="0"/>
            </a:endParaRPr>
          </a:p>
          <a:p>
            <a:pPr lvl="0"/>
            <a:endParaRPr lang="en" dirty="0"/>
          </a:p>
          <a:p>
            <a:pPr marL="0" lvl="0" indent="0" algn="ctr" rtl="0">
              <a:spcBef>
                <a:spcPts val="0"/>
              </a:spcBef>
              <a:spcAft>
                <a:spcPts val="0"/>
              </a:spcAft>
              <a:buNone/>
            </a:pPr>
            <a:endParaRPr dirty="0"/>
          </a:p>
        </p:txBody>
      </p:sp>
      <p:grpSp>
        <p:nvGrpSpPr>
          <p:cNvPr id="200" name="Google Shape;200;p44"/>
          <p:cNvGrpSpPr/>
          <p:nvPr/>
        </p:nvGrpSpPr>
        <p:grpSpPr>
          <a:xfrm rot="-122406">
            <a:off x="4178471" y="965077"/>
            <a:ext cx="678648" cy="38026"/>
            <a:chOff x="-1780650" y="1138950"/>
            <a:chExt cx="678625" cy="38025"/>
          </a:xfrm>
        </p:grpSpPr>
        <p:sp>
          <p:nvSpPr>
            <p:cNvPr id="201" name="Google Shape;201;p44"/>
            <p:cNvSpPr/>
            <p:nvPr/>
          </p:nvSpPr>
          <p:spPr>
            <a:xfrm>
              <a:off x="-1780650" y="1138950"/>
              <a:ext cx="38025" cy="38025"/>
            </a:xfrm>
            <a:custGeom>
              <a:avLst/>
              <a:gdLst/>
              <a:ahLst/>
              <a:cxnLst/>
              <a:rect l="l" t="t" r="r" b="b"/>
              <a:pathLst>
                <a:path w="1521" h="1521" extrusionOk="0">
                  <a:moveTo>
                    <a:pt x="761" y="0"/>
                  </a:moveTo>
                  <a:cubicBezTo>
                    <a:pt x="335" y="0"/>
                    <a:pt x="1" y="335"/>
                    <a:pt x="1" y="760"/>
                  </a:cubicBezTo>
                  <a:cubicBezTo>
                    <a:pt x="1" y="1186"/>
                    <a:pt x="335" y="1520"/>
                    <a:pt x="761" y="1520"/>
                  </a:cubicBezTo>
                  <a:cubicBezTo>
                    <a:pt x="1186" y="1520"/>
                    <a:pt x="1521" y="1186"/>
                    <a:pt x="1521" y="760"/>
                  </a:cubicBezTo>
                  <a:cubicBezTo>
                    <a:pt x="1521" y="335"/>
                    <a:pt x="1186" y="0"/>
                    <a:pt x="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4"/>
            <p:cNvSpPr/>
            <p:nvPr/>
          </p:nvSpPr>
          <p:spPr>
            <a:xfrm>
              <a:off x="-1620300" y="1138950"/>
              <a:ext cx="38025" cy="38025"/>
            </a:xfrm>
            <a:custGeom>
              <a:avLst/>
              <a:gdLst/>
              <a:ahLst/>
              <a:cxnLst/>
              <a:rect l="l" t="t" r="r" b="b"/>
              <a:pathLst>
                <a:path w="1521" h="1521" extrusionOk="0">
                  <a:moveTo>
                    <a:pt x="760" y="0"/>
                  </a:moveTo>
                  <a:cubicBezTo>
                    <a:pt x="335" y="0"/>
                    <a:pt x="0" y="335"/>
                    <a:pt x="0" y="760"/>
                  </a:cubicBezTo>
                  <a:cubicBezTo>
                    <a:pt x="0" y="1186"/>
                    <a:pt x="335" y="1520"/>
                    <a:pt x="760" y="1520"/>
                  </a:cubicBezTo>
                  <a:cubicBezTo>
                    <a:pt x="1186" y="1520"/>
                    <a:pt x="1520" y="1186"/>
                    <a:pt x="1520" y="760"/>
                  </a:cubicBezTo>
                  <a:cubicBezTo>
                    <a:pt x="1520" y="335"/>
                    <a:pt x="1186" y="0"/>
                    <a:pt x="7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4"/>
            <p:cNvSpPr/>
            <p:nvPr/>
          </p:nvSpPr>
          <p:spPr>
            <a:xfrm>
              <a:off x="-1459975" y="1138950"/>
              <a:ext cx="38025" cy="38025"/>
            </a:xfrm>
            <a:custGeom>
              <a:avLst/>
              <a:gdLst/>
              <a:ahLst/>
              <a:cxnLst/>
              <a:rect l="l" t="t" r="r" b="b"/>
              <a:pathLst>
                <a:path w="1521" h="1521" extrusionOk="0">
                  <a:moveTo>
                    <a:pt x="761" y="0"/>
                  </a:moveTo>
                  <a:cubicBezTo>
                    <a:pt x="335" y="0"/>
                    <a:pt x="1" y="335"/>
                    <a:pt x="1" y="760"/>
                  </a:cubicBezTo>
                  <a:cubicBezTo>
                    <a:pt x="1" y="1186"/>
                    <a:pt x="335" y="1520"/>
                    <a:pt x="761" y="1520"/>
                  </a:cubicBezTo>
                  <a:cubicBezTo>
                    <a:pt x="1186" y="1520"/>
                    <a:pt x="1521" y="1186"/>
                    <a:pt x="1521" y="760"/>
                  </a:cubicBezTo>
                  <a:cubicBezTo>
                    <a:pt x="1521" y="335"/>
                    <a:pt x="1186" y="0"/>
                    <a:pt x="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4"/>
            <p:cNvSpPr/>
            <p:nvPr/>
          </p:nvSpPr>
          <p:spPr>
            <a:xfrm>
              <a:off x="-1299625" y="1138950"/>
              <a:ext cx="38025" cy="38025"/>
            </a:xfrm>
            <a:custGeom>
              <a:avLst/>
              <a:gdLst/>
              <a:ahLst/>
              <a:cxnLst/>
              <a:rect l="l" t="t" r="r" b="b"/>
              <a:pathLst>
                <a:path w="1521" h="1521" extrusionOk="0">
                  <a:moveTo>
                    <a:pt x="760" y="0"/>
                  </a:moveTo>
                  <a:cubicBezTo>
                    <a:pt x="335" y="0"/>
                    <a:pt x="0" y="335"/>
                    <a:pt x="0" y="760"/>
                  </a:cubicBezTo>
                  <a:cubicBezTo>
                    <a:pt x="0" y="1186"/>
                    <a:pt x="335" y="1520"/>
                    <a:pt x="760" y="1520"/>
                  </a:cubicBezTo>
                  <a:cubicBezTo>
                    <a:pt x="1155" y="1520"/>
                    <a:pt x="1520" y="1186"/>
                    <a:pt x="1520" y="760"/>
                  </a:cubicBezTo>
                  <a:cubicBezTo>
                    <a:pt x="1520" y="335"/>
                    <a:pt x="1155" y="0"/>
                    <a:pt x="7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4"/>
            <p:cNvSpPr/>
            <p:nvPr/>
          </p:nvSpPr>
          <p:spPr>
            <a:xfrm>
              <a:off x="-1140050" y="1138950"/>
              <a:ext cx="38025" cy="38025"/>
            </a:xfrm>
            <a:custGeom>
              <a:avLst/>
              <a:gdLst/>
              <a:ahLst/>
              <a:cxnLst/>
              <a:rect l="l" t="t" r="r" b="b"/>
              <a:pathLst>
                <a:path w="1521" h="1521" extrusionOk="0">
                  <a:moveTo>
                    <a:pt x="760" y="0"/>
                  </a:moveTo>
                  <a:cubicBezTo>
                    <a:pt x="365" y="0"/>
                    <a:pt x="0" y="335"/>
                    <a:pt x="0" y="760"/>
                  </a:cubicBezTo>
                  <a:cubicBezTo>
                    <a:pt x="0" y="1186"/>
                    <a:pt x="365" y="1520"/>
                    <a:pt x="760" y="1520"/>
                  </a:cubicBezTo>
                  <a:cubicBezTo>
                    <a:pt x="1186" y="1520"/>
                    <a:pt x="1520" y="1186"/>
                    <a:pt x="1520" y="760"/>
                  </a:cubicBezTo>
                  <a:cubicBezTo>
                    <a:pt x="1520" y="335"/>
                    <a:pt x="1186" y="0"/>
                    <a:pt x="7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437"/>
        <p:cNvGrpSpPr/>
        <p:nvPr/>
      </p:nvGrpSpPr>
      <p:grpSpPr>
        <a:xfrm>
          <a:off x="0" y="0"/>
          <a:ext cx="0" cy="0"/>
          <a:chOff x="0" y="0"/>
          <a:chExt cx="0" cy="0"/>
        </a:xfrm>
      </p:grpSpPr>
      <p:sp>
        <p:nvSpPr>
          <p:cNvPr id="438" name="Google Shape;438;p58"/>
          <p:cNvSpPr txBox="1">
            <a:spLocks noGrp="1"/>
          </p:cNvSpPr>
          <p:nvPr>
            <p:ph type="title"/>
          </p:nvPr>
        </p:nvSpPr>
        <p:spPr>
          <a:xfrm>
            <a:off x="713225" y="4450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MY STRENGTHS</a:t>
            </a:r>
            <a:endParaRPr/>
          </a:p>
        </p:txBody>
      </p:sp>
      <p:pic>
        <p:nvPicPr>
          <p:cNvPr id="439" name="Google Shape;439;p58"/>
          <p:cNvPicPr preferRelativeResize="0"/>
          <p:nvPr/>
        </p:nvPicPr>
        <p:blipFill>
          <a:blip r:embed="rId3"/>
          <a:stretch/>
        </p:blipFill>
        <p:spPr>
          <a:xfrm>
            <a:off x="713225" y="1230717"/>
            <a:ext cx="3810000" cy="3556000"/>
          </a:xfrm>
          <a:prstGeom prst="roundRect">
            <a:avLst>
              <a:gd name="adj" fmla="val 9946"/>
            </a:avLst>
          </a:prstGeom>
          <a:noFill/>
          <a:ln w="38100" cap="flat" cmpd="sng">
            <a:solidFill>
              <a:schemeClr val="accent1"/>
            </a:solidFill>
            <a:prstDash val="solid"/>
            <a:round/>
            <a:headEnd type="none" w="sm" len="sm"/>
            <a:tailEnd type="none" w="sm" len="sm"/>
          </a:ln>
        </p:spPr>
      </p:pic>
      <p:sp>
        <p:nvSpPr>
          <p:cNvPr id="441" name="Google Shape;441;p58"/>
          <p:cNvSpPr/>
          <p:nvPr/>
        </p:nvSpPr>
        <p:spPr>
          <a:xfrm>
            <a:off x="4178418" y="1649379"/>
            <a:ext cx="4608965" cy="3137337"/>
          </a:xfrm>
          <a:prstGeom prst="roundRect">
            <a:avLst>
              <a:gd name="adj" fmla="val 9429"/>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8"/>
          <p:cNvSpPr/>
          <p:nvPr/>
        </p:nvSpPr>
        <p:spPr>
          <a:xfrm rot="132954">
            <a:off x="4112305" y="1078974"/>
            <a:ext cx="611148" cy="927819"/>
          </a:xfrm>
          <a:custGeom>
            <a:avLst/>
            <a:gdLst/>
            <a:ahLst/>
            <a:cxnLst/>
            <a:rect l="l" t="t" r="r" b="b"/>
            <a:pathLst>
              <a:path w="14919" h="21975" extrusionOk="0">
                <a:moveTo>
                  <a:pt x="4405" y="0"/>
                </a:moveTo>
                <a:cubicBezTo>
                  <a:pt x="3855" y="0"/>
                  <a:pt x="3301" y="102"/>
                  <a:pt x="2767" y="302"/>
                </a:cubicBezTo>
                <a:cubicBezTo>
                  <a:pt x="1737" y="736"/>
                  <a:pt x="869" y="1550"/>
                  <a:pt x="435" y="2608"/>
                </a:cubicBezTo>
                <a:cubicBezTo>
                  <a:pt x="55" y="3476"/>
                  <a:pt x="1" y="4479"/>
                  <a:pt x="272" y="5374"/>
                </a:cubicBezTo>
                <a:lnTo>
                  <a:pt x="1547" y="5374"/>
                </a:lnTo>
                <a:cubicBezTo>
                  <a:pt x="950" y="3828"/>
                  <a:pt x="1682" y="2092"/>
                  <a:pt x="3256" y="1441"/>
                </a:cubicBezTo>
                <a:cubicBezTo>
                  <a:pt x="3629" y="1291"/>
                  <a:pt x="4016" y="1219"/>
                  <a:pt x="4396" y="1219"/>
                </a:cubicBezTo>
                <a:cubicBezTo>
                  <a:pt x="5589" y="1219"/>
                  <a:pt x="6722" y="1923"/>
                  <a:pt x="7216" y="3096"/>
                </a:cubicBezTo>
                <a:lnTo>
                  <a:pt x="13454" y="18475"/>
                </a:lnTo>
                <a:cubicBezTo>
                  <a:pt x="13617" y="18882"/>
                  <a:pt x="13617" y="19316"/>
                  <a:pt x="13454" y="19723"/>
                </a:cubicBezTo>
                <a:cubicBezTo>
                  <a:pt x="13291" y="20130"/>
                  <a:pt x="12939" y="20428"/>
                  <a:pt x="12532" y="20618"/>
                </a:cubicBezTo>
                <a:cubicBezTo>
                  <a:pt x="12336" y="20694"/>
                  <a:pt x="12132" y="20730"/>
                  <a:pt x="11931" y="20730"/>
                </a:cubicBezTo>
                <a:cubicBezTo>
                  <a:pt x="11269" y="20730"/>
                  <a:pt x="10632" y="20340"/>
                  <a:pt x="10362" y="19696"/>
                </a:cubicBezTo>
                <a:lnTo>
                  <a:pt x="6429" y="10067"/>
                </a:lnTo>
                <a:cubicBezTo>
                  <a:pt x="6324" y="9836"/>
                  <a:pt x="6105" y="9669"/>
                  <a:pt x="5848" y="9669"/>
                </a:cubicBezTo>
                <a:cubicBezTo>
                  <a:pt x="5773" y="9669"/>
                  <a:pt x="5695" y="9684"/>
                  <a:pt x="5615" y="9714"/>
                </a:cubicBezTo>
                <a:cubicBezTo>
                  <a:pt x="5317" y="9850"/>
                  <a:pt x="5154" y="10202"/>
                  <a:pt x="5290" y="10528"/>
                </a:cubicBezTo>
                <a:lnTo>
                  <a:pt x="9223" y="20157"/>
                </a:lnTo>
                <a:cubicBezTo>
                  <a:pt x="9657" y="21296"/>
                  <a:pt x="10742" y="21974"/>
                  <a:pt x="11908" y="21974"/>
                </a:cubicBezTo>
                <a:cubicBezTo>
                  <a:pt x="12261" y="21974"/>
                  <a:pt x="12640" y="21893"/>
                  <a:pt x="12993" y="21757"/>
                </a:cubicBezTo>
                <a:cubicBezTo>
                  <a:pt x="13698" y="21459"/>
                  <a:pt x="14268" y="20916"/>
                  <a:pt x="14539" y="20184"/>
                </a:cubicBezTo>
                <a:cubicBezTo>
                  <a:pt x="14810" y="19479"/>
                  <a:pt x="14919" y="18746"/>
                  <a:pt x="14621" y="18041"/>
                </a:cubicBezTo>
                <a:lnTo>
                  <a:pt x="8382" y="2662"/>
                </a:lnTo>
                <a:cubicBezTo>
                  <a:pt x="7921" y="1631"/>
                  <a:pt x="7107" y="763"/>
                  <a:pt x="6077" y="329"/>
                </a:cubicBezTo>
                <a:cubicBezTo>
                  <a:pt x="5539" y="109"/>
                  <a:pt x="4974" y="0"/>
                  <a:pt x="4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8"/>
          <p:cNvSpPr txBox="1">
            <a:spLocks noGrp="1"/>
          </p:cNvSpPr>
          <p:nvPr>
            <p:ph type="subTitle" idx="1"/>
          </p:nvPr>
        </p:nvSpPr>
        <p:spPr>
          <a:xfrm>
            <a:off x="4331308" y="2138866"/>
            <a:ext cx="4236620" cy="2414846"/>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US"/>
              <a:t>20+ years experience in developing systems, software, collaborating, creating &amp; supporting people and organizations </a:t>
            </a:r>
            <a:endParaRPr/>
          </a:p>
          <a:p>
            <a:pPr marL="457200" lvl="0" indent="0" algn="l" rtl="0">
              <a:spcBef>
                <a:spcPts val="0"/>
              </a:spcBef>
              <a:spcAft>
                <a:spcPts val="0"/>
              </a:spcAft>
              <a:buNone/>
            </a:pPr>
            <a:endParaRPr/>
          </a:p>
          <a:p>
            <a:pPr marL="457200" lvl="0" indent="-317500" algn="l" rtl="0">
              <a:spcBef>
                <a:spcPts val="0"/>
              </a:spcBef>
              <a:spcAft>
                <a:spcPts val="0"/>
              </a:spcAft>
              <a:buSzPts val="1400"/>
              <a:buChar char="●"/>
            </a:pPr>
            <a:r>
              <a:rPr lang="en-US"/>
              <a:t>Active Mentor and speaker for new collar devs and people branching into technology.</a:t>
            </a:r>
            <a:endParaRPr/>
          </a:p>
          <a:p>
            <a:pPr marL="457200" lvl="0" indent="0" algn="l" rtl="0">
              <a:spcBef>
                <a:spcPts val="0"/>
              </a:spcBef>
              <a:spcAft>
                <a:spcPts val="0"/>
              </a:spcAft>
              <a:buNone/>
            </a:pPr>
            <a:endParaRPr/>
          </a:p>
          <a:p>
            <a:pPr marL="457200" lvl="0" indent="-317500" algn="l" rtl="0">
              <a:spcBef>
                <a:spcPts val="0"/>
              </a:spcBef>
              <a:spcAft>
                <a:spcPts val="0"/>
              </a:spcAft>
              <a:buSzPts val="1400"/>
              <a:buChar char="●"/>
            </a:pPr>
            <a:r>
              <a:rPr lang="en-US"/>
              <a:t>Quality focused engineer using TDD, BDD and best of breed Agile practices. </a:t>
            </a:r>
          </a:p>
          <a:p>
            <a:pPr marL="457200" lvl="0" indent="-317500" algn="l" rtl="0">
              <a:spcBef>
                <a:spcPts val="0"/>
              </a:spcBef>
              <a:spcAft>
                <a:spcPts val="0"/>
              </a:spcAft>
              <a:buSzPts val="1400"/>
              <a:buChar char="●"/>
            </a:pPr>
            <a:endParaRPr/>
          </a:p>
          <a:p>
            <a:pPr marL="457200" lvl="0" indent="-317500" algn="l" rtl="0">
              <a:spcBef>
                <a:spcPts val="0"/>
              </a:spcBef>
              <a:spcAft>
                <a:spcPts val="0"/>
              </a:spcAft>
              <a:buSzPts val="1400"/>
              <a:buChar char="●"/>
            </a:pPr>
            <a:r>
              <a:rPr lang="en"/>
              <a:t>I believe in hard work, good strategies, feed back loops and adapting to change.</a:t>
            </a:r>
            <a:endParaRPr/>
          </a:p>
        </p:txBody>
      </p:sp>
      <p:sp>
        <p:nvSpPr>
          <p:cNvPr id="444" name="Google Shape;444;p58"/>
          <p:cNvSpPr txBox="1">
            <a:spLocks noGrp="1"/>
          </p:cNvSpPr>
          <p:nvPr>
            <p:ph type="subTitle" idx="4294967295"/>
          </p:nvPr>
        </p:nvSpPr>
        <p:spPr>
          <a:xfrm rot="-791">
            <a:off x="4328268" y="1789885"/>
            <a:ext cx="4303671" cy="3312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800">
                <a:latin typeface="Raleway Black"/>
                <a:ea typeface="Raleway Black"/>
                <a:cs typeface="Raleway Black"/>
                <a:sym typeface="Raleway Black"/>
              </a:rPr>
              <a:t>I’m a Passionate Technologist</a:t>
            </a:r>
            <a:endParaRPr sz="1800">
              <a:latin typeface="Raleway Black"/>
              <a:ea typeface="Raleway Black"/>
              <a:cs typeface="Raleway Black"/>
              <a:sym typeface="Raleway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666"/>
        <p:cNvGrpSpPr/>
        <p:nvPr/>
      </p:nvGrpSpPr>
      <p:grpSpPr>
        <a:xfrm>
          <a:off x="0" y="0"/>
          <a:ext cx="0" cy="0"/>
          <a:chOff x="0" y="0"/>
          <a:chExt cx="0" cy="0"/>
        </a:xfrm>
      </p:grpSpPr>
      <p:grpSp>
        <p:nvGrpSpPr>
          <p:cNvPr id="693" name="Google Shape;693;p66"/>
          <p:cNvGrpSpPr/>
          <p:nvPr/>
        </p:nvGrpSpPr>
        <p:grpSpPr>
          <a:xfrm>
            <a:off x="2589825" y="1662204"/>
            <a:ext cx="1907100" cy="2244546"/>
            <a:chOff x="2589825" y="1662204"/>
            <a:chExt cx="1907100" cy="2244546"/>
          </a:xfrm>
          <a:solidFill>
            <a:srgbClr val="F8F9FB"/>
          </a:solidFill>
        </p:grpSpPr>
        <p:sp>
          <p:nvSpPr>
            <p:cNvPr id="694" name="Google Shape;694;p66"/>
            <p:cNvSpPr/>
            <p:nvPr/>
          </p:nvSpPr>
          <p:spPr>
            <a:xfrm>
              <a:off x="2589825" y="1771650"/>
              <a:ext cx="1907100" cy="2135100"/>
            </a:xfrm>
            <a:prstGeom prst="roundRect">
              <a:avLst>
                <a:gd name="adj" fmla="val 9539"/>
              </a:avLst>
            </a:prstGeom>
            <a:grp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6"/>
            <p:cNvSpPr/>
            <p:nvPr/>
          </p:nvSpPr>
          <p:spPr>
            <a:xfrm rot="-132801">
              <a:off x="4137616" y="1668364"/>
              <a:ext cx="328351" cy="483646"/>
            </a:xfrm>
            <a:custGeom>
              <a:avLst/>
              <a:gdLst/>
              <a:ahLst/>
              <a:cxnLst/>
              <a:rect l="l" t="t" r="r" b="b"/>
              <a:pathLst>
                <a:path w="14919" h="21975" extrusionOk="0">
                  <a:moveTo>
                    <a:pt x="4405" y="0"/>
                  </a:moveTo>
                  <a:cubicBezTo>
                    <a:pt x="3855" y="0"/>
                    <a:pt x="3301" y="102"/>
                    <a:pt x="2767" y="302"/>
                  </a:cubicBezTo>
                  <a:cubicBezTo>
                    <a:pt x="1737" y="736"/>
                    <a:pt x="869" y="1550"/>
                    <a:pt x="435" y="2608"/>
                  </a:cubicBezTo>
                  <a:cubicBezTo>
                    <a:pt x="55" y="3476"/>
                    <a:pt x="1" y="4479"/>
                    <a:pt x="272" y="5374"/>
                  </a:cubicBezTo>
                  <a:lnTo>
                    <a:pt x="1547" y="5374"/>
                  </a:lnTo>
                  <a:cubicBezTo>
                    <a:pt x="950" y="3828"/>
                    <a:pt x="1682" y="2092"/>
                    <a:pt x="3256" y="1441"/>
                  </a:cubicBezTo>
                  <a:cubicBezTo>
                    <a:pt x="3629" y="1291"/>
                    <a:pt x="4016" y="1219"/>
                    <a:pt x="4396" y="1219"/>
                  </a:cubicBezTo>
                  <a:cubicBezTo>
                    <a:pt x="5589" y="1219"/>
                    <a:pt x="6722" y="1923"/>
                    <a:pt x="7216" y="3096"/>
                  </a:cubicBezTo>
                  <a:lnTo>
                    <a:pt x="13454" y="18475"/>
                  </a:lnTo>
                  <a:cubicBezTo>
                    <a:pt x="13617" y="18882"/>
                    <a:pt x="13617" y="19316"/>
                    <a:pt x="13454" y="19723"/>
                  </a:cubicBezTo>
                  <a:cubicBezTo>
                    <a:pt x="13291" y="20130"/>
                    <a:pt x="12939" y="20428"/>
                    <a:pt x="12532" y="20618"/>
                  </a:cubicBezTo>
                  <a:cubicBezTo>
                    <a:pt x="12336" y="20694"/>
                    <a:pt x="12132" y="20730"/>
                    <a:pt x="11931" y="20730"/>
                  </a:cubicBezTo>
                  <a:cubicBezTo>
                    <a:pt x="11269" y="20730"/>
                    <a:pt x="10632" y="20340"/>
                    <a:pt x="10362" y="19696"/>
                  </a:cubicBezTo>
                  <a:lnTo>
                    <a:pt x="6429" y="10067"/>
                  </a:lnTo>
                  <a:cubicBezTo>
                    <a:pt x="6324" y="9836"/>
                    <a:pt x="6105" y="9669"/>
                    <a:pt x="5848" y="9669"/>
                  </a:cubicBezTo>
                  <a:cubicBezTo>
                    <a:pt x="5773" y="9669"/>
                    <a:pt x="5695" y="9684"/>
                    <a:pt x="5615" y="9714"/>
                  </a:cubicBezTo>
                  <a:cubicBezTo>
                    <a:pt x="5317" y="9850"/>
                    <a:pt x="5154" y="10202"/>
                    <a:pt x="5290" y="10528"/>
                  </a:cubicBezTo>
                  <a:lnTo>
                    <a:pt x="9223" y="20157"/>
                  </a:lnTo>
                  <a:cubicBezTo>
                    <a:pt x="9657" y="21296"/>
                    <a:pt x="10742" y="21974"/>
                    <a:pt x="11908" y="21974"/>
                  </a:cubicBezTo>
                  <a:cubicBezTo>
                    <a:pt x="12261" y="21974"/>
                    <a:pt x="12640" y="21893"/>
                    <a:pt x="12993" y="21757"/>
                  </a:cubicBezTo>
                  <a:cubicBezTo>
                    <a:pt x="13698" y="21459"/>
                    <a:pt x="14268" y="20916"/>
                    <a:pt x="14539" y="20184"/>
                  </a:cubicBezTo>
                  <a:cubicBezTo>
                    <a:pt x="14810" y="19479"/>
                    <a:pt x="14919" y="18746"/>
                    <a:pt x="14621" y="18041"/>
                  </a:cubicBezTo>
                  <a:lnTo>
                    <a:pt x="8382" y="2662"/>
                  </a:lnTo>
                  <a:cubicBezTo>
                    <a:pt x="7921" y="1631"/>
                    <a:pt x="7107" y="763"/>
                    <a:pt x="6077" y="329"/>
                  </a:cubicBezTo>
                  <a:cubicBezTo>
                    <a:pt x="5539" y="109"/>
                    <a:pt x="4974" y="0"/>
                    <a:pt x="4405"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 name="Google Shape;667;p66"/>
          <p:cNvGrpSpPr/>
          <p:nvPr/>
        </p:nvGrpSpPr>
        <p:grpSpPr>
          <a:xfrm>
            <a:off x="6704550" y="1644539"/>
            <a:ext cx="1907100" cy="2262211"/>
            <a:chOff x="6704550" y="1644539"/>
            <a:chExt cx="1907100" cy="2262211"/>
          </a:xfrm>
          <a:solidFill>
            <a:srgbClr val="F8F9FB"/>
          </a:solidFill>
        </p:grpSpPr>
        <p:sp>
          <p:nvSpPr>
            <p:cNvPr id="668" name="Google Shape;668;p66"/>
            <p:cNvSpPr/>
            <p:nvPr/>
          </p:nvSpPr>
          <p:spPr>
            <a:xfrm>
              <a:off x="6704550" y="1771650"/>
              <a:ext cx="1907100" cy="2135100"/>
            </a:xfrm>
            <a:prstGeom prst="roundRect">
              <a:avLst>
                <a:gd name="adj" fmla="val 9539"/>
              </a:avLst>
            </a:prstGeom>
            <a:grp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6"/>
            <p:cNvSpPr/>
            <p:nvPr/>
          </p:nvSpPr>
          <p:spPr>
            <a:xfrm rot="-132801">
              <a:off x="8238441" y="1644539"/>
              <a:ext cx="328351" cy="483646"/>
            </a:xfrm>
            <a:custGeom>
              <a:avLst/>
              <a:gdLst/>
              <a:ahLst/>
              <a:cxnLst/>
              <a:rect l="l" t="t" r="r" b="b"/>
              <a:pathLst>
                <a:path w="14919" h="21975" extrusionOk="0">
                  <a:moveTo>
                    <a:pt x="4405" y="0"/>
                  </a:moveTo>
                  <a:cubicBezTo>
                    <a:pt x="3855" y="0"/>
                    <a:pt x="3301" y="102"/>
                    <a:pt x="2767" y="302"/>
                  </a:cubicBezTo>
                  <a:cubicBezTo>
                    <a:pt x="1737" y="736"/>
                    <a:pt x="869" y="1550"/>
                    <a:pt x="435" y="2608"/>
                  </a:cubicBezTo>
                  <a:cubicBezTo>
                    <a:pt x="55" y="3476"/>
                    <a:pt x="1" y="4479"/>
                    <a:pt x="272" y="5374"/>
                  </a:cubicBezTo>
                  <a:lnTo>
                    <a:pt x="1547" y="5374"/>
                  </a:lnTo>
                  <a:cubicBezTo>
                    <a:pt x="950" y="3828"/>
                    <a:pt x="1682" y="2092"/>
                    <a:pt x="3256" y="1441"/>
                  </a:cubicBezTo>
                  <a:cubicBezTo>
                    <a:pt x="3629" y="1291"/>
                    <a:pt x="4016" y="1219"/>
                    <a:pt x="4396" y="1219"/>
                  </a:cubicBezTo>
                  <a:cubicBezTo>
                    <a:pt x="5589" y="1219"/>
                    <a:pt x="6722" y="1923"/>
                    <a:pt x="7216" y="3096"/>
                  </a:cubicBezTo>
                  <a:lnTo>
                    <a:pt x="13454" y="18475"/>
                  </a:lnTo>
                  <a:cubicBezTo>
                    <a:pt x="13617" y="18882"/>
                    <a:pt x="13617" y="19316"/>
                    <a:pt x="13454" y="19723"/>
                  </a:cubicBezTo>
                  <a:cubicBezTo>
                    <a:pt x="13291" y="20130"/>
                    <a:pt x="12939" y="20428"/>
                    <a:pt x="12532" y="20618"/>
                  </a:cubicBezTo>
                  <a:cubicBezTo>
                    <a:pt x="12336" y="20694"/>
                    <a:pt x="12132" y="20730"/>
                    <a:pt x="11931" y="20730"/>
                  </a:cubicBezTo>
                  <a:cubicBezTo>
                    <a:pt x="11269" y="20730"/>
                    <a:pt x="10632" y="20340"/>
                    <a:pt x="10362" y="19696"/>
                  </a:cubicBezTo>
                  <a:lnTo>
                    <a:pt x="6429" y="10067"/>
                  </a:lnTo>
                  <a:cubicBezTo>
                    <a:pt x="6324" y="9836"/>
                    <a:pt x="6105" y="9669"/>
                    <a:pt x="5848" y="9669"/>
                  </a:cubicBezTo>
                  <a:cubicBezTo>
                    <a:pt x="5773" y="9669"/>
                    <a:pt x="5695" y="9684"/>
                    <a:pt x="5615" y="9714"/>
                  </a:cubicBezTo>
                  <a:cubicBezTo>
                    <a:pt x="5317" y="9850"/>
                    <a:pt x="5154" y="10202"/>
                    <a:pt x="5290" y="10528"/>
                  </a:cubicBezTo>
                  <a:lnTo>
                    <a:pt x="9223" y="20157"/>
                  </a:lnTo>
                  <a:cubicBezTo>
                    <a:pt x="9657" y="21296"/>
                    <a:pt x="10742" y="21974"/>
                    <a:pt x="11908" y="21974"/>
                  </a:cubicBezTo>
                  <a:cubicBezTo>
                    <a:pt x="12261" y="21974"/>
                    <a:pt x="12640" y="21893"/>
                    <a:pt x="12993" y="21757"/>
                  </a:cubicBezTo>
                  <a:cubicBezTo>
                    <a:pt x="13698" y="21459"/>
                    <a:pt x="14268" y="20916"/>
                    <a:pt x="14539" y="20184"/>
                  </a:cubicBezTo>
                  <a:cubicBezTo>
                    <a:pt x="14810" y="19479"/>
                    <a:pt x="14919" y="18746"/>
                    <a:pt x="14621" y="18041"/>
                  </a:cubicBezTo>
                  <a:lnTo>
                    <a:pt x="8382" y="2662"/>
                  </a:lnTo>
                  <a:cubicBezTo>
                    <a:pt x="7921" y="1631"/>
                    <a:pt x="7107" y="763"/>
                    <a:pt x="6077" y="329"/>
                  </a:cubicBezTo>
                  <a:cubicBezTo>
                    <a:pt x="5539" y="109"/>
                    <a:pt x="4974" y="0"/>
                    <a:pt x="4405"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 name="Google Shape;670;p66"/>
          <p:cNvSpPr/>
          <p:nvPr/>
        </p:nvSpPr>
        <p:spPr>
          <a:xfrm>
            <a:off x="6107925" y="2448863"/>
            <a:ext cx="897900" cy="4488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6"/>
          <p:cNvSpPr txBox="1">
            <a:spLocks noGrp="1"/>
          </p:cNvSpPr>
          <p:nvPr>
            <p:ph type="subTitle" idx="4294967295"/>
          </p:nvPr>
        </p:nvSpPr>
        <p:spPr>
          <a:xfrm rot="-1253">
            <a:off x="6878772" y="3015471"/>
            <a:ext cx="1645800" cy="1137451"/>
          </a:xfrm>
          <a:prstGeom prst="rect">
            <a:avLst/>
          </a:prstGeom>
        </p:spPr>
        <p:txBody>
          <a:bodyPr spcFirstLastPara="1" wrap="square" lIns="0" tIns="0" rIns="0" bIns="0" anchor="t" anchorCtr="0">
            <a:noAutofit/>
          </a:bodyPr>
          <a:lstStyle/>
          <a:p>
            <a:pPr lvl="0" algn="ctr"/>
            <a:r>
              <a:rPr lang="en"/>
              <a:t>Team Lead -  Orquestra Architect &amp; Inner Source Maintainer </a:t>
            </a:r>
            <a:endParaRPr/>
          </a:p>
        </p:txBody>
      </p:sp>
      <p:sp>
        <p:nvSpPr>
          <p:cNvPr id="672" name="Google Shape;672;p66"/>
          <p:cNvSpPr txBox="1">
            <a:spLocks noGrp="1"/>
          </p:cNvSpPr>
          <p:nvPr>
            <p:ph type="subTitle" idx="4294967295"/>
          </p:nvPr>
        </p:nvSpPr>
        <p:spPr>
          <a:xfrm rot="-627">
            <a:off x="6835200" y="1996492"/>
            <a:ext cx="1645800" cy="331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2100">
                <a:latin typeface="Raleway Black"/>
                <a:ea typeface="Raleway Black"/>
                <a:cs typeface="Raleway Black"/>
                <a:sym typeface="Raleway Black"/>
              </a:rPr>
              <a:t>IBM</a:t>
            </a:r>
            <a:endParaRPr sz="2100">
              <a:latin typeface="Raleway Black"/>
              <a:ea typeface="Raleway Black"/>
              <a:cs typeface="Raleway Black"/>
              <a:sym typeface="Raleway Black"/>
            </a:endParaRPr>
          </a:p>
        </p:txBody>
      </p:sp>
      <p:grpSp>
        <p:nvGrpSpPr>
          <p:cNvPr id="673" name="Google Shape;673;p66"/>
          <p:cNvGrpSpPr/>
          <p:nvPr/>
        </p:nvGrpSpPr>
        <p:grpSpPr>
          <a:xfrm>
            <a:off x="7481996" y="2492591"/>
            <a:ext cx="106310" cy="104734"/>
            <a:chOff x="-9957675" y="4048775"/>
            <a:chExt cx="105550" cy="103975"/>
          </a:xfrm>
        </p:grpSpPr>
        <p:sp>
          <p:nvSpPr>
            <p:cNvPr id="675" name="Google Shape;675;p6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66"/>
          <p:cNvGrpSpPr/>
          <p:nvPr/>
        </p:nvGrpSpPr>
        <p:grpSpPr>
          <a:xfrm>
            <a:off x="4647150" y="1638379"/>
            <a:ext cx="1907100" cy="2268371"/>
            <a:chOff x="4647150" y="1638379"/>
            <a:chExt cx="1907100" cy="2268371"/>
          </a:xfrm>
          <a:solidFill>
            <a:srgbClr val="F8F9FB"/>
          </a:solidFill>
        </p:grpSpPr>
        <p:sp>
          <p:nvSpPr>
            <p:cNvPr id="681" name="Google Shape;681;p66"/>
            <p:cNvSpPr/>
            <p:nvPr/>
          </p:nvSpPr>
          <p:spPr>
            <a:xfrm>
              <a:off x="4647150" y="1771650"/>
              <a:ext cx="1907100" cy="2135100"/>
            </a:xfrm>
            <a:prstGeom prst="roundRect">
              <a:avLst>
                <a:gd name="adj" fmla="val 9539"/>
              </a:avLst>
            </a:prstGeom>
            <a:grp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6"/>
            <p:cNvSpPr/>
            <p:nvPr/>
          </p:nvSpPr>
          <p:spPr>
            <a:xfrm rot="-132801">
              <a:off x="6198903" y="1644539"/>
              <a:ext cx="328351" cy="483646"/>
            </a:xfrm>
            <a:custGeom>
              <a:avLst/>
              <a:gdLst/>
              <a:ahLst/>
              <a:cxnLst/>
              <a:rect l="l" t="t" r="r" b="b"/>
              <a:pathLst>
                <a:path w="14919" h="21975" extrusionOk="0">
                  <a:moveTo>
                    <a:pt x="4405" y="0"/>
                  </a:moveTo>
                  <a:cubicBezTo>
                    <a:pt x="3855" y="0"/>
                    <a:pt x="3301" y="102"/>
                    <a:pt x="2767" y="302"/>
                  </a:cubicBezTo>
                  <a:cubicBezTo>
                    <a:pt x="1737" y="736"/>
                    <a:pt x="869" y="1550"/>
                    <a:pt x="435" y="2608"/>
                  </a:cubicBezTo>
                  <a:cubicBezTo>
                    <a:pt x="55" y="3476"/>
                    <a:pt x="1" y="4479"/>
                    <a:pt x="272" y="5374"/>
                  </a:cubicBezTo>
                  <a:lnTo>
                    <a:pt x="1547" y="5374"/>
                  </a:lnTo>
                  <a:cubicBezTo>
                    <a:pt x="950" y="3828"/>
                    <a:pt x="1682" y="2092"/>
                    <a:pt x="3256" y="1441"/>
                  </a:cubicBezTo>
                  <a:cubicBezTo>
                    <a:pt x="3629" y="1291"/>
                    <a:pt x="4016" y="1219"/>
                    <a:pt x="4396" y="1219"/>
                  </a:cubicBezTo>
                  <a:cubicBezTo>
                    <a:pt x="5589" y="1219"/>
                    <a:pt x="6722" y="1923"/>
                    <a:pt x="7216" y="3096"/>
                  </a:cubicBezTo>
                  <a:lnTo>
                    <a:pt x="13454" y="18475"/>
                  </a:lnTo>
                  <a:cubicBezTo>
                    <a:pt x="13617" y="18882"/>
                    <a:pt x="13617" y="19316"/>
                    <a:pt x="13454" y="19723"/>
                  </a:cubicBezTo>
                  <a:cubicBezTo>
                    <a:pt x="13291" y="20130"/>
                    <a:pt x="12939" y="20428"/>
                    <a:pt x="12532" y="20618"/>
                  </a:cubicBezTo>
                  <a:cubicBezTo>
                    <a:pt x="12336" y="20694"/>
                    <a:pt x="12132" y="20730"/>
                    <a:pt x="11931" y="20730"/>
                  </a:cubicBezTo>
                  <a:cubicBezTo>
                    <a:pt x="11269" y="20730"/>
                    <a:pt x="10632" y="20340"/>
                    <a:pt x="10362" y="19696"/>
                  </a:cubicBezTo>
                  <a:lnTo>
                    <a:pt x="6429" y="10067"/>
                  </a:lnTo>
                  <a:cubicBezTo>
                    <a:pt x="6324" y="9836"/>
                    <a:pt x="6105" y="9669"/>
                    <a:pt x="5848" y="9669"/>
                  </a:cubicBezTo>
                  <a:cubicBezTo>
                    <a:pt x="5773" y="9669"/>
                    <a:pt x="5695" y="9684"/>
                    <a:pt x="5615" y="9714"/>
                  </a:cubicBezTo>
                  <a:cubicBezTo>
                    <a:pt x="5317" y="9850"/>
                    <a:pt x="5154" y="10202"/>
                    <a:pt x="5290" y="10528"/>
                  </a:cubicBezTo>
                  <a:lnTo>
                    <a:pt x="9223" y="20157"/>
                  </a:lnTo>
                  <a:cubicBezTo>
                    <a:pt x="9657" y="21296"/>
                    <a:pt x="10742" y="21974"/>
                    <a:pt x="11908" y="21974"/>
                  </a:cubicBezTo>
                  <a:cubicBezTo>
                    <a:pt x="12261" y="21974"/>
                    <a:pt x="12640" y="21893"/>
                    <a:pt x="12993" y="21757"/>
                  </a:cubicBezTo>
                  <a:cubicBezTo>
                    <a:pt x="13698" y="21459"/>
                    <a:pt x="14268" y="20916"/>
                    <a:pt x="14539" y="20184"/>
                  </a:cubicBezTo>
                  <a:cubicBezTo>
                    <a:pt x="14810" y="19479"/>
                    <a:pt x="14919" y="18746"/>
                    <a:pt x="14621" y="18041"/>
                  </a:cubicBezTo>
                  <a:lnTo>
                    <a:pt x="8382" y="2662"/>
                  </a:lnTo>
                  <a:cubicBezTo>
                    <a:pt x="7921" y="1631"/>
                    <a:pt x="7107" y="763"/>
                    <a:pt x="6077" y="329"/>
                  </a:cubicBezTo>
                  <a:cubicBezTo>
                    <a:pt x="5539" y="109"/>
                    <a:pt x="4974" y="0"/>
                    <a:pt x="4405"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 name="Google Shape;683;p66"/>
          <p:cNvSpPr/>
          <p:nvPr/>
        </p:nvSpPr>
        <p:spPr>
          <a:xfrm>
            <a:off x="4110688" y="2448863"/>
            <a:ext cx="897900" cy="4488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6"/>
          <p:cNvSpPr txBox="1">
            <a:spLocks noGrp="1"/>
          </p:cNvSpPr>
          <p:nvPr>
            <p:ph type="subTitle" idx="4294967295"/>
          </p:nvPr>
        </p:nvSpPr>
        <p:spPr>
          <a:xfrm rot="-1253">
            <a:off x="4777800" y="1996492"/>
            <a:ext cx="1645800" cy="331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2100">
                <a:latin typeface="Raleway Black"/>
                <a:ea typeface="Raleway Black"/>
                <a:cs typeface="Raleway Black"/>
                <a:sym typeface="Raleway Black"/>
              </a:rPr>
              <a:t>IBM</a:t>
            </a:r>
            <a:endParaRPr sz="2100">
              <a:latin typeface="Raleway Black"/>
              <a:ea typeface="Raleway Black"/>
              <a:cs typeface="Raleway Black"/>
              <a:sym typeface="Raleway Black"/>
            </a:endParaRPr>
          </a:p>
        </p:txBody>
      </p:sp>
      <p:sp>
        <p:nvSpPr>
          <p:cNvPr id="686" name="Google Shape;686;p66"/>
          <p:cNvSpPr txBox="1">
            <a:spLocks noGrp="1"/>
          </p:cNvSpPr>
          <p:nvPr>
            <p:ph type="title"/>
          </p:nvPr>
        </p:nvSpPr>
        <p:spPr>
          <a:xfrm>
            <a:off x="713225" y="445025"/>
            <a:ext cx="7717500" cy="57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MY EXPERIENCE</a:t>
            </a:r>
            <a:endParaRPr/>
          </a:p>
        </p:txBody>
      </p:sp>
      <p:sp>
        <p:nvSpPr>
          <p:cNvPr id="696" name="Google Shape;696;p66"/>
          <p:cNvSpPr txBox="1">
            <a:spLocks noGrp="1"/>
          </p:cNvSpPr>
          <p:nvPr>
            <p:ph type="subTitle" idx="4294967295"/>
          </p:nvPr>
        </p:nvSpPr>
        <p:spPr>
          <a:xfrm rot="-1253">
            <a:off x="2720474" y="3189468"/>
            <a:ext cx="1645800" cy="731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Integration Guru – Workday Conversion</a:t>
            </a:r>
            <a:endParaRPr/>
          </a:p>
        </p:txBody>
      </p:sp>
      <p:sp>
        <p:nvSpPr>
          <p:cNvPr id="697" name="Google Shape;697;p66"/>
          <p:cNvSpPr txBox="1">
            <a:spLocks noGrp="1"/>
          </p:cNvSpPr>
          <p:nvPr>
            <p:ph type="subTitle" idx="4294967295"/>
          </p:nvPr>
        </p:nvSpPr>
        <p:spPr>
          <a:xfrm rot="-581">
            <a:off x="2655075" y="1996500"/>
            <a:ext cx="1776600" cy="331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2100">
                <a:latin typeface="Raleway Black"/>
                <a:ea typeface="Raleway Black"/>
                <a:cs typeface="Raleway Black"/>
                <a:sym typeface="Raleway Black"/>
              </a:rPr>
              <a:t>Epic Games</a:t>
            </a:r>
            <a:endParaRPr sz="2100">
              <a:latin typeface="Raleway Black"/>
              <a:ea typeface="Raleway Black"/>
              <a:cs typeface="Raleway Black"/>
              <a:sym typeface="Raleway Black"/>
            </a:endParaRPr>
          </a:p>
        </p:txBody>
      </p:sp>
      <p:grpSp>
        <p:nvGrpSpPr>
          <p:cNvPr id="698" name="Google Shape;698;p66"/>
          <p:cNvGrpSpPr/>
          <p:nvPr/>
        </p:nvGrpSpPr>
        <p:grpSpPr>
          <a:xfrm>
            <a:off x="3428754" y="2566464"/>
            <a:ext cx="292742" cy="271367"/>
            <a:chOff x="-10795700" y="4154300"/>
            <a:chExt cx="290650" cy="269400"/>
          </a:xfrm>
        </p:grpSpPr>
        <p:sp>
          <p:nvSpPr>
            <p:cNvPr id="699" name="Google Shape;699;p6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66"/>
          <p:cNvSpPr/>
          <p:nvPr/>
        </p:nvSpPr>
        <p:spPr>
          <a:xfrm>
            <a:off x="1989413" y="2448863"/>
            <a:ext cx="897900" cy="4488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 name="Google Shape;706;p66"/>
          <p:cNvGrpSpPr/>
          <p:nvPr/>
        </p:nvGrpSpPr>
        <p:grpSpPr>
          <a:xfrm>
            <a:off x="532350" y="1662204"/>
            <a:ext cx="1907100" cy="2244546"/>
            <a:chOff x="532350" y="1662204"/>
            <a:chExt cx="1907100" cy="2244546"/>
          </a:xfrm>
          <a:solidFill>
            <a:srgbClr val="F8F9FB"/>
          </a:solidFill>
        </p:grpSpPr>
        <p:sp>
          <p:nvSpPr>
            <p:cNvPr id="707" name="Google Shape;707;p66"/>
            <p:cNvSpPr/>
            <p:nvPr/>
          </p:nvSpPr>
          <p:spPr>
            <a:xfrm>
              <a:off x="532350" y="1771650"/>
              <a:ext cx="1907100" cy="2135100"/>
            </a:xfrm>
            <a:prstGeom prst="roundRect">
              <a:avLst>
                <a:gd name="adj" fmla="val 9539"/>
              </a:avLst>
            </a:prstGeom>
            <a:grp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6"/>
            <p:cNvSpPr/>
            <p:nvPr/>
          </p:nvSpPr>
          <p:spPr>
            <a:xfrm rot="-132801">
              <a:off x="2047591" y="1668364"/>
              <a:ext cx="328351" cy="483646"/>
            </a:xfrm>
            <a:custGeom>
              <a:avLst/>
              <a:gdLst/>
              <a:ahLst/>
              <a:cxnLst/>
              <a:rect l="l" t="t" r="r" b="b"/>
              <a:pathLst>
                <a:path w="14919" h="21975" extrusionOk="0">
                  <a:moveTo>
                    <a:pt x="4405" y="0"/>
                  </a:moveTo>
                  <a:cubicBezTo>
                    <a:pt x="3855" y="0"/>
                    <a:pt x="3301" y="102"/>
                    <a:pt x="2767" y="302"/>
                  </a:cubicBezTo>
                  <a:cubicBezTo>
                    <a:pt x="1737" y="736"/>
                    <a:pt x="869" y="1550"/>
                    <a:pt x="435" y="2608"/>
                  </a:cubicBezTo>
                  <a:cubicBezTo>
                    <a:pt x="55" y="3476"/>
                    <a:pt x="1" y="4479"/>
                    <a:pt x="272" y="5374"/>
                  </a:cubicBezTo>
                  <a:lnTo>
                    <a:pt x="1547" y="5374"/>
                  </a:lnTo>
                  <a:cubicBezTo>
                    <a:pt x="950" y="3828"/>
                    <a:pt x="1682" y="2092"/>
                    <a:pt x="3256" y="1441"/>
                  </a:cubicBezTo>
                  <a:cubicBezTo>
                    <a:pt x="3629" y="1291"/>
                    <a:pt x="4016" y="1219"/>
                    <a:pt x="4396" y="1219"/>
                  </a:cubicBezTo>
                  <a:cubicBezTo>
                    <a:pt x="5589" y="1219"/>
                    <a:pt x="6722" y="1923"/>
                    <a:pt x="7216" y="3096"/>
                  </a:cubicBezTo>
                  <a:lnTo>
                    <a:pt x="13454" y="18475"/>
                  </a:lnTo>
                  <a:cubicBezTo>
                    <a:pt x="13617" y="18882"/>
                    <a:pt x="13617" y="19316"/>
                    <a:pt x="13454" y="19723"/>
                  </a:cubicBezTo>
                  <a:cubicBezTo>
                    <a:pt x="13291" y="20130"/>
                    <a:pt x="12939" y="20428"/>
                    <a:pt x="12532" y="20618"/>
                  </a:cubicBezTo>
                  <a:cubicBezTo>
                    <a:pt x="12336" y="20694"/>
                    <a:pt x="12132" y="20730"/>
                    <a:pt x="11931" y="20730"/>
                  </a:cubicBezTo>
                  <a:cubicBezTo>
                    <a:pt x="11269" y="20730"/>
                    <a:pt x="10632" y="20340"/>
                    <a:pt x="10362" y="19696"/>
                  </a:cubicBezTo>
                  <a:lnTo>
                    <a:pt x="6429" y="10067"/>
                  </a:lnTo>
                  <a:cubicBezTo>
                    <a:pt x="6324" y="9836"/>
                    <a:pt x="6105" y="9669"/>
                    <a:pt x="5848" y="9669"/>
                  </a:cubicBezTo>
                  <a:cubicBezTo>
                    <a:pt x="5773" y="9669"/>
                    <a:pt x="5695" y="9684"/>
                    <a:pt x="5615" y="9714"/>
                  </a:cubicBezTo>
                  <a:cubicBezTo>
                    <a:pt x="5317" y="9850"/>
                    <a:pt x="5154" y="10202"/>
                    <a:pt x="5290" y="10528"/>
                  </a:cubicBezTo>
                  <a:lnTo>
                    <a:pt x="9223" y="20157"/>
                  </a:lnTo>
                  <a:cubicBezTo>
                    <a:pt x="9657" y="21296"/>
                    <a:pt x="10742" y="21974"/>
                    <a:pt x="11908" y="21974"/>
                  </a:cubicBezTo>
                  <a:cubicBezTo>
                    <a:pt x="12261" y="21974"/>
                    <a:pt x="12640" y="21893"/>
                    <a:pt x="12993" y="21757"/>
                  </a:cubicBezTo>
                  <a:cubicBezTo>
                    <a:pt x="13698" y="21459"/>
                    <a:pt x="14268" y="20916"/>
                    <a:pt x="14539" y="20184"/>
                  </a:cubicBezTo>
                  <a:cubicBezTo>
                    <a:pt x="14810" y="19479"/>
                    <a:pt x="14919" y="18746"/>
                    <a:pt x="14621" y="18041"/>
                  </a:cubicBezTo>
                  <a:lnTo>
                    <a:pt x="8382" y="2662"/>
                  </a:lnTo>
                  <a:cubicBezTo>
                    <a:pt x="7921" y="1631"/>
                    <a:pt x="7107" y="763"/>
                    <a:pt x="6077" y="329"/>
                  </a:cubicBezTo>
                  <a:cubicBezTo>
                    <a:pt x="5539" y="109"/>
                    <a:pt x="4974" y="0"/>
                    <a:pt x="4405"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 name="Google Shape;709;p66"/>
          <p:cNvSpPr txBox="1">
            <a:spLocks noGrp="1"/>
          </p:cNvSpPr>
          <p:nvPr>
            <p:ph type="subTitle" idx="4294967295"/>
          </p:nvPr>
        </p:nvSpPr>
        <p:spPr>
          <a:xfrm rot="-1253">
            <a:off x="663051" y="3318980"/>
            <a:ext cx="1645800" cy="448528"/>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Software Architect – Data Concierge</a:t>
            </a:r>
            <a:endParaRPr/>
          </a:p>
        </p:txBody>
      </p:sp>
      <p:sp>
        <p:nvSpPr>
          <p:cNvPr id="710" name="Google Shape;710;p66"/>
          <p:cNvSpPr txBox="1">
            <a:spLocks noGrp="1"/>
          </p:cNvSpPr>
          <p:nvPr>
            <p:ph type="subTitle" idx="4294967295"/>
          </p:nvPr>
        </p:nvSpPr>
        <p:spPr>
          <a:xfrm rot="-557">
            <a:off x="559650" y="1996533"/>
            <a:ext cx="1852500" cy="331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2100">
                <a:latin typeface="Raleway Black"/>
                <a:ea typeface="Raleway Black"/>
                <a:cs typeface="Raleway Black"/>
                <a:sym typeface="Raleway Black"/>
              </a:rPr>
              <a:t>Y-Prime</a:t>
            </a:r>
            <a:endParaRPr sz="2100">
              <a:latin typeface="Raleway Black"/>
              <a:ea typeface="Raleway Black"/>
              <a:cs typeface="Raleway Black"/>
              <a:sym typeface="Raleway Black"/>
            </a:endParaRPr>
          </a:p>
        </p:txBody>
      </p:sp>
      <p:sp>
        <p:nvSpPr>
          <p:cNvPr id="5" name="AutoShape 8">
            <a:extLst>
              <a:ext uri="{FF2B5EF4-FFF2-40B4-BE49-F238E27FC236}">
                <a16:creationId xmlns:a16="http://schemas.microsoft.com/office/drawing/2014/main" id="{1DC40C92-7BDB-2F48-B50A-CE103CB0C49B}"/>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a:extLst>
              <a:ext uri="{FF2B5EF4-FFF2-40B4-BE49-F238E27FC236}">
                <a16:creationId xmlns:a16="http://schemas.microsoft.com/office/drawing/2014/main" id="{48D5D632-C34A-8A4D-ADAF-0CFA907B4956}"/>
              </a:ext>
            </a:extLst>
          </p:cNvPr>
          <p:cNvPicPr>
            <a:picLocks noChangeAspect="1"/>
          </p:cNvPicPr>
          <p:nvPr/>
        </p:nvPicPr>
        <p:blipFill>
          <a:blip r:embed="rId3"/>
          <a:stretch>
            <a:fillRect/>
          </a:stretch>
        </p:blipFill>
        <p:spPr>
          <a:xfrm>
            <a:off x="945981" y="2404182"/>
            <a:ext cx="1016000" cy="838200"/>
          </a:xfrm>
          <a:prstGeom prst="rect">
            <a:avLst/>
          </a:prstGeom>
        </p:spPr>
      </p:pic>
      <p:pic>
        <p:nvPicPr>
          <p:cNvPr id="14" name="Picture 13">
            <a:extLst>
              <a:ext uri="{FF2B5EF4-FFF2-40B4-BE49-F238E27FC236}">
                <a16:creationId xmlns:a16="http://schemas.microsoft.com/office/drawing/2014/main" id="{D91AC2E0-3A1F-C949-841F-91FEE5544166}"/>
              </a:ext>
            </a:extLst>
          </p:cNvPr>
          <p:cNvPicPr>
            <a:picLocks noChangeAspect="1"/>
          </p:cNvPicPr>
          <p:nvPr/>
        </p:nvPicPr>
        <p:blipFill>
          <a:blip r:embed="rId4"/>
          <a:stretch>
            <a:fillRect/>
          </a:stretch>
        </p:blipFill>
        <p:spPr>
          <a:xfrm>
            <a:off x="5116978" y="2247348"/>
            <a:ext cx="927100" cy="889000"/>
          </a:xfrm>
          <a:prstGeom prst="rect">
            <a:avLst/>
          </a:prstGeom>
        </p:spPr>
      </p:pic>
      <p:pic>
        <p:nvPicPr>
          <p:cNvPr id="12" name="Picture 11">
            <a:extLst>
              <a:ext uri="{FF2B5EF4-FFF2-40B4-BE49-F238E27FC236}">
                <a16:creationId xmlns:a16="http://schemas.microsoft.com/office/drawing/2014/main" id="{A420F130-62C7-3748-9615-5ED3C88AF5B7}"/>
              </a:ext>
            </a:extLst>
          </p:cNvPr>
          <p:cNvPicPr>
            <a:picLocks noChangeAspect="1"/>
          </p:cNvPicPr>
          <p:nvPr/>
        </p:nvPicPr>
        <p:blipFill>
          <a:blip r:embed="rId5"/>
          <a:stretch>
            <a:fillRect/>
          </a:stretch>
        </p:blipFill>
        <p:spPr>
          <a:xfrm>
            <a:off x="3044624" y="2389921"/>
            <a:ext cx="927100" cy="749300"/>
          </a:xfrm>
          <a:prstGeom prst="rect">
            <a:avLst/>
          </a:prstGeom>
        </p:spPr>
      </p:pic>
      <p:sp>
        <p:nvSpPr>
          <p:cNvPr id="684" name="Google Shape;684;p66"/>
          <p:cNvSpPr txBox="1">
            <a:spLocks noGrp="1"/>
          </p:cNvSpPr>
          <p:nvPr>
            <p:ph type="subTitle" idx="4294967295"/>
          </p:nvPr>
        </p:nvSpPr>
        <p:spPr>
          <a:xfrm rot="-627">
            <a:off x="4777800" y="3181248"/>
            <a:ext cx="1645800" cy="731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Full Stack Engineer – IBM Engage Support</a:t>
            </a:r>
            <a:endParaRPr/>
          </a:p>
        </p:txBody>
      </p:sp>
      <p:pic>
        <p:nvPicPr>
          <p:cNvPr id="16" name="Picture 15">
            <a:extLst>
              <a:ext uri="{FF2B5EF4-FFF2-40B4-BE49-F238E27FC236}">
                <a16:creationId xmlns:a16="http://schemas.microsoft.com/office/drawing/2014/main" id="{56505D8C-D68B-D44F-A7D3-9FA58191005D}"/>
              </a:ext>
            </a:extLst>
          </p:cNvPr>
          <p:cNvPicPr>
            <a:picLocks noChangeAspect="1"/>
          </p:cNvPicPr>
          <p:nvPr/>
        </p:nvPicPr>
        <p:blipFill>
          <a:blip r:embed="rId6"/>
          <a:stretch>
            <a:fillRect/>
          </a:stretch>
        </p:blipFill>
        <p:spPr>
          <a:xfrm>
            <a:off x="7212164" y="2318520"/>
            <a:ext cx="907164" cy="70674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448"/>
        <p:cNvGrpSpPr/>
        <p:nvPr/>
      </p:nvGrpSpPr>
      <p:grpSpPr>
        <a:xfrm>
          <a:off x="0" y="0"/>
          <a:ext cx="0" cy="0"/>
          <a:chOff x="0" y="0"/>
          <a:chExt cx="0" cy="0"/>
        </a:xfrm>
      </p:grpSpPr>
      <p:sp>
        <p:nvSpPr>
          <p:cNvPr id="449" name="Google Shape;449;p59"/>
          <p:cNvSpPr txBox="1">
            <a:spLocks noGrp="1"/>
          </p:cNvSpPr>
          <p:nvPr>
            <p:ph type="title"/>
          </p:nvPr>
        </p:nvSpPr>
        <p:spPr>
          <a:xfrm>
            <a:off x="713225" y="445025"/>
            <a:ext cx="7717500" cy="5727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SOME HIGHLIGHTS</a:t>
            </a:r>
            <a:endParaRPr/>
          </a:p>
        </p:txBody>
      </p:sp>
      <p:sp>
        <p:nvSpPr>
          <p:cNvPr id="450" name="Google Shape;450;p59"/>
          <p:cNvSpPr/>
          <p:nvPr/>
        </p:nvSpPr>
        <p:spPr>
          <a:xfrm>
            <a:off x="713225" y="2021151"/>
            <a:ext cx="2155200" cy="2527032"/>
          </a:xfrm>
          <a:prstGeom prst="roundRect">
            <a:avLst>
              <a:gd name="adj" fmla="val 9539"/>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9"/>
          <p:cNvSpPr txBox="1">
            <a:spLocks noGrp="1"/>
          </p:cNvSpPr>
          <p:nvPr>
            <p:ph type="subTitle" idx="4294967295"/>
          </p:nvPr>
        </p:nvSpPr>
        <p:spPr>
          <a:xfrm rot="-564">
            <a:off x="876479" y="3002275"/>
            <a:ext cx="1828800" cy="143271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I’m knowledgeable and passionate about the processes of software and systems engineering, not just the code</a:t>
            </a:r>
            <a:endParaRPr/>
          </a:p>
        </p:txBody>
      </p:sp>
      <p:sp>
        <p:nvSpPr>
          <p:cNvPr id="452" name="Google Shape;452;p59"/>
          <p:cNvSpPr txBox="1">
            <a:spLocks noGrp="1"/>
          </p:cNvSpPr>
          <p:nvPr>
            <p:ph type="subTitle" idx="4294967295"/>
          </p:nvPr>
        </p:nvSpPr>
        <p:spPr>
          <a:xfrm rot="-564">
            <a:off x="876425" y="2543618"/>
            <a:ext cx="1828800" cy="3312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800">
                <a:solidFill>
                  <a:schemeClr val="accent3"/>
                </a:solidFill>
                <a:latin typeface="Raleway Black"/>
                <a:ea typeface="Raleway Black"/>
                <a:cs typeface="Raleway Black"/>
                <a:sym typeface="Raleway Black"/>
              </a:rPr>
              <a:t>AGILE COACH</a:t>
            </a:r>
            <a:endParaRPr sz="1800">
              <a:solidFill>
                <a:schemeClr val="accent3"/>
              </a:solidFill>
              <a:latin typeface="Raleway Black"/>
              <a:ea typeface="Raleway Black"/>
              <a:cs typeface="Raleway Black"/>
              <a:sym typeface="Raleway Black"/>
            </a:endParaRPr>
          </a:p>
        </p:txBody>
      </p:sp>
      <p:sp>
        <p:nvSpPr>
          <p:cNvPr id="453" name="Google Shape;453;p59"/>
          <p:cNvSpPr/>
          <p:nvPr/>
        </p:nvSpPr>
        <p:spPr>
          <a:xfrm>
            <a:off x="3494400" y="2021125"/>
            <a:ext cx="2155200" cy="2527058"/>
          </a:xfrm>
          <a:prstGeom prst="roundRect">
            <a:avLst>
              <a:gd name="adj" fmla="val 9539"/>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9"/>
          <p:cNvSpPr txBox="1">
            <a:spLocks noGrp="1"/>
          </p:cNvSpPr>
          <p:nvPr>
            <p:ph type="subTitle" idx="4294967295"/>
          </p:nvPr>
        </p:nvSpPr>
        <p:spPr>
          <a:xfrm rot="-564">
            <a:off x="3657663" y="3118752"/>
            <a:ext cx="1828800" cy="1316086"/>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In 2015 Debuted my voice activated home automation Day 1 at WebSummit in Dublin, Ireland to over 5000 people</a:t>
            </a:r>
            <a:endParaRPr/>
          </a:p>
        </p:txBody>
      </p:sp>
      <p:sp>
        <p:nvSpPr>
          <p:cNvPr id="455" name="Google Shape;455;p59"/>
          <p:cNvSpPr txBox="1">
            <a:spLocks noGrp="1"/>
          </p:cNvSpPr>
          <p:nvPr>
            <p:ph type="subTitle" idx="4294967295"/>
          </p:nvPr>
        </p:nvSpPr>
        <p:spPr>
          <a:xfrm rot="-564">
            <a:off x="3657610" y="2543630"/>
            <a:ext cx="1828800" cy="458498"/>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800">
                <a:solidFill>
                  <a:schemeClr val="accent3"/>
                </a:solidFill>
                <a:latin typeface="Raleway Black"/>
                <a:ea typeface="Raleway Black"/>
                <a:cs typeface="Raleway Black"/>
                <a:sym typeface="Raleway Black"/>
              </a:rPr>
              <a:t>VOICE AUTOMATION</a:t>
            </a:r>
            <a:endParaRPr sz="1800">
              <a:solidFill>
                <a:schemeClr val="accent3"/>
              </a:solidFill>
              <a:latin typeface="Raleway Black"/>
              <a:ea typeface="Raleway Black"/>
              <a:cs typeface="Raleway Black"/>
              <a:sym typeface="Raleway Black"/>
            </a:endParaRPr>
          </a:p>
        </p:txBody>
      </p:sp>
      <p:sp>
        <p:nvSpPr>
          <p:cNvPr id="456" name="Google Shape;456;p59"/>
          <p:cNvSpPr/>
          <p:nvPr/>
        </p:nvSpPr>
        <p:spPr>
          <a:xfrm>
            <a:off x="6275575" y="2021125"/>
            <a:ext cx="2155200" cy="2527058"/>
          </a:xfrm>
          <a:prstGeom prst="roundRect">
            <a:avLst>
              <a:gd name="adj" fmla="val 9539"/>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9"/>
          <p:cNvSpPr txBox="1">
            <a:spLocks noGrp="1"/>
          </p:cNvSpPr>
          <p:nvPr>
            <p:ph type="subTitle" idx="4294967295"/>
          </p:nvPr>
        </p:nvSpPr>
        <p:spPr>
          <a:xfrm rot="-564">
            <a:off x="6438810" y="3005609"/>
            <a:ext cx="1828800" cy="1209771"/>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Created the Worlds first Apple Watch &amp; iPhone Distance alert using cloud based GPS triangulation for improved accuracy over Bluetooth ranging</a:t>
            </a:r>
            <a:endParaRPr/>
          </a:p>
        </p:txBody>
      </p:sp>
      <p:sp>
        <p:nvSpPr>
          <p:cNvPr id="458" name="Google Shape;458;p59"/>
          <p:cNvSpPr txBox="1">
            <a:spLocks noGrp="1"/>
          </p:cNvSpPr>
          <p:nvPr>
            <p:ph type="subTitle" idx="4294967295"/>
          </p:nvPr>
        </p:nvSpPr>
        <p:spPr>
          <a:xfrm rot="-564">
            <a:off x="6438775" y="2543630"/>
            <a:ext cx="1828800" cy="3312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800">
                <a:solidFill>
                  <a:schemeClr val="accent3"/>
                </a:solidFill>
                <a:latin typeface="Raleway Black"/>
                <a:ea typeface="Raleway Black"/>
                <a:cs typeface="Raleway Black"/>
                <a:sym typeface="Raleway Black"/>
              </a:rPr>
              <a:t>MOBILE APP</a:t>
            </a:r>
            <a:endParaRPr sz="1800">
              <a:solidFill>
                <a:schemeClr val="accent3"/>
              </a:solidFill>
              <a:latin typeface="Raleway Black"/>
              <a:ea typeface="Raleway Black"/>
              <a:cs typeface="Raleway Black"/>
              <a:sym typeface="Raleway Black"/>
            </a:endParaRPr>
          </a:p>
        </p:txBody>
      </p:sp>
      <p:grpSp>
        <p:nvGrpSpPr>
          <p:cNvPr id="459" name="Google Shape;459;p59"/>
          <p:cNvGrpSpPr/>
          <p:nvPr/>
        </p:nvGrpSpPr>
        <p:grpSpPr>
          <a:xfrm>
            <a:off x="1116820" y="1225561"/>
            <a:ext cx="1348011" cy="1172227"/>
            <a:chOff x="1116820" y="1225561"/>
            <a:chExt cx="1348011" cy="1172227"/>
          </a:xfrm>
        </p:grpSpPr>
        <p:sp>
          <p:nvSpPr>
            <p:cNvPr id="460" name="Google Shape;460;p59"/>
            <p:cNvSpPr/>
            <p:nvPr/>
          </p:nvSpPr>
          <p:spPr>
            <a:xfrm rot="-735938">
              <a:off x="1339203" y="1446390"/>
              <a:ext cx="1047308" cy="849850"/>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 name="Google Shape;461;p59"/>
            <p:cNvGrpSpPr/>
            <p:nvPr/>
          </p:nvGrpSpPr>
          <p:grpSpPr>
            <a:xfrm rot="-735770" flipH="1">
              <a:off x="1166856" y="1254986"/>
              <a:ext cx="331515" cy="506771"/>
              <a:chOff x="7052678" y="3327363"/>
              <a:chExt cx="331509" cy="506763"/>
            </a:xfrm>
          </p:grpSpPr>
          <p:sp>
            <p:nvSpPr>
              <p:cNvPr id="462" name="Google Shape;462;p59"/>
              <p:cNvSpPr/>
              <p:nvPr/>
            </p:nvSpPr>
            <p:spPr>
              <a:xfrm rot="1186565">
                <a:off x="7136441" y="3348830"/>
                <a:ext cx="28373" cy="495391"/>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9"/>
              <p:cNvSpPr/>
              <p:nvPr/>
            </p:nvSpPr>
            <p:spPr>
              <a:xfrm>
                <a:off x="7052687" y="3327363"/>
                <a:ext cx="331500" cy="331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 name="Google Shape;464;p59"/>
          <p:cNvGrpSpPr/>
          <p:nvPr/>
        </p:nvGrpSpPr>
        <p:grpSpPr>
          <a:xfrm rot="-736052">
            <a:off x="1710048" y="1701879"/>
            <a:ext cx="305376" cy="338591"/>
            <a:chOff x="3300325" y="249875"/>
            <a:chExt cx="433725" cy="480900"/>
          </a:xfrm>
        </p:grpSpPr>
        <p:sp>
          <p:nvSpPr>
            <p:cNvPr id="465" name="Google Shape;465;p5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 name="Google Shape;466;p5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7" name="Google Shape;467;p5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8" name="Google Shape;468;p5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9" name="Google Shape;469;p5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0" name="Google Shape;470;p5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71" name="Google Shape;471;p59"/>
          <p:cNvGrpSpPr/>
          <p:nvPr/>
        </p:nvGrpSpPr>
        <p:grpSpPr>
          <a:xfrm>
            <a:off x="4019311" y="1144091"/>
            <a:ext cx="1105379" cy="1206379"/>
            <a:chOff x="3998289" y="1144091"/>
            <a:chExt cx="1105379" cy="1206379"/>
          </a:xfrm>
        </p:grpSpPr>
        <p:sp>
          <p:nvSpPr>
            <p:cNvPr id="472" name="Google Shape;472;p59"/>
            <p:cNvSpPr/>
            <p:nvPr/>
          </p:nvSpPr>
          <p:spPr>
            <a:xfrm rot="246088">
              <a:off x="4027344" y="1464284"/>
              <a:ext cx="1047274" cy="849822"/>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chemeClr val="accent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 name="Google Shape;473;p59"/>
            <p:cNvGrpSpPr/>
            <p:nvPr/>
          </p:nvGrpSpPr>
          <p:grpSpPr>
            <a:xfrm rot="245994" flipH="1">
              <a:off x="4015982" y="1155294"/>
              <a:ext cx="331529" cy="506793"/>
              <a:chOff x="7052678" y="3327363"/>
              <a:chExt cx="331509" cy="506763"/>
            </a:xfrm>
          </p:grpSpPr>
          <p:sp>
            <p:nvSpPr>
              <p:cNvPr id="474" name="Google Shape;474;p59"/>
              <p:cNvSpPr/>
              <p:nvPr/>
            </p:nvSpPr>
            <p:spPr>
              <a:xfrm rot="1186565">
                <a:off x="7136441" y="3348830"/>
                <a:ext cx="28373" cy="495391"/>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9"/>
              <p:cNvSpPr/>
              <p:nvPr/>
            </p:nvSpPr>
            <p:spPr>
              <a:xfrm>
                <a:off x="7052687" y="3327363"/>
                <a:ext cx="331500" cy="33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59"/>
            <p:cNvGrpSpPr/>
            <p:nvPr/>
          </p:nvGrpSpPr>
          <p:grpSpPr>
            <a:xfrm>
              <a:off x="4394230" y="1697252"/>
              <a:ext cx="355557" cy="353615"/>
              <a:chOff x="-34406325" y="3919600"/>
              <a:chExt cx="293025" cy="291425"/>
            </a:xfrm>
          </p:grpSpPr>
          <p:sp>
            <p:nvSpPr>
              <p:cNvPr id="477" name="Google Shape;477;p5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 name="Google Shape;484;p59"/>
          <p:cNvGrpSpPr/>
          <p:nvPr/>
        </p:nvGrpSpPr>
        <p:grpSpPr>
          <a:xfrm>
            <a:off x="6669065" y="1211748"/>
            <a:ext cx="1368220" cy="1201098"/>
            <a:chOff x="6637248" y="1211748"/>
            <a:chExt cx="1368220" cy="1201098"/>
          </a:xfrm>
        </p:grpSpPr>
        <p:sp>
          <p:nvSpPr>
            <p:cNvPr id="485" name="Google Shape;485;p59"/>
            <p:cNvSpPr/>
            <p:nvPr/>
          </p:nvSpPr>
          <p:spPr>
            <a:xfrm rot="-982665">
              <a:off x="6859607" y="1432597"/>
              <a:ext cx="1047294" cy="849839"/>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chemeClr val="accent3"/>
            </a:solid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 name="Google Shape;486;p59"/>
            <p:cNvGrpSpPr/>
            <p:nvPr/>
          </p:nvGrpSpPr>
          <p:grpSpPr>
            <a:xfrm rot="-735770" flipH="1">
              <a:off x="6687284" y="1241173"/>
              <a:ext cx="331515" cy="506771"/>
              <a:chOff x="7052678" y="3327363"/>
              <a:chExt cx="331509" cy="506763"/>
            </a:xfrm>
          </p:grpSpPr>
          <p:sp>
            <p:nvSpPr>
              <p:cNvPr id="487" name="Google Shape;487;p59"/>
              <p:cNvSpPr/>
              <p:nvPr/>
            </p:nvSpPr>
            <p:spPr>
              <a:xfrm rot="1186565">
                <a:off x="7136441" y="3348830"/>
                <a:ext cx="28373" cy="49539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9"/>
              <p:cNvSpPr/>
              <p:nvPr/>
            </p:nvSpPr>
            <p:spPr>
              <a:xfrm>
                <a:off x="7052687" y="3327363"/>
                <a:ext cx="331500" cy="331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59"/>
            <p:cNvGrpSpPr/>
            <p:nvPr/>
          </p:nvGrpSpPr>
          <p:grpSpPr>
            <a:xfrm>
              <a:off x="7244106" y="1701540"/>
              <a:ext cx="278296" cy="339253"/>
              <a:chOff x="3907325" y="2620775"/>
              <a:chExt cx="395250" cy="481825"/>
            </a:xfrm>
          </p:grpSpPr>
          <p:sp>
            <p:nvSpPr>
              <p:cNvPr id="490" name="Google Shape;490;p5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 name="Google Shape;491;p5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 name="Google Shape;492;p5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 name="Google Shape;493;p5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519"/>
        <p:cNvGrpSpPr/>
        <p:nvPr/>
      </p:nvGrpSpPr>
      <p:grpSpPr>
        <a:xfrm>
          <a:off x="0" y="0"/>
          <a:ext cx="0" cy="0"/>
          <a:chOff x="0" y="0"/>
          <a:chExt cx="0" cy="0"/>
        </a:xfrm>
      </p:grpSpPr>
      <p:sp>
        <p:nvSpPr>
          <p:cNvPr id="536" name="Google Shape;536;p61"/>
          <p:cNvSpPr/>
          <p:nvPr/>
        </p:nvSpPr>
        <p:spPr>
          <a:xfrm>
            <a:off x="1047925" y="3315725"/>
            <a:ext cx="2145600" cy="1611410"/>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61"/>
          <p:cNvGrpSpPr/>
          <p:nvPr/>
        </p:nvGrpSpPr>
        <p:grpSpPr>
          <a:xfrm>
            <a:off x="3493025" y="2963602"/>
            <a:ext cx="2164869" cy="1963533"/>
            <a:chOff x="3493025" y="3058572"/>
            <a:chExt cx="2164869" cy="1537253"/>
          </a:xfrm>
        </p:grpSpPr>
        <p:sp>
          <p:nvSpPr>
            <p:cNvPr id="521" name="Google Shape;521;p61"/>
            <p:cNvSpPr/>
            <p:nvPr/>
          </p:nvSpPr>
          <p:spPr>
            <a:xfrm>
              <a:off x="3493025" y="3315725"/>
              <a:ext cx="2145600" cy="1280100"/>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 name="Google Shape;522;p61"/>
            <p:cNvGrpSpPr/>
            <p:nvPr/>
          </p:nvGrpSpPr>
          <p:grpSpPr>
            <a:xfrm rot="2700000" flipH="1">
              <a:off x="5195770" y="3101565"/>
              <a:ext cx="331506" cy="506758"/>
              <a:chOff x="7052678" y="3327363"/>
              <a:chExt cx="331509" cy="506763"/>
            </a:xfrm>
          </p:grpSpPr>
          <p:sp>
            <p:nvSpPr>
              <p:cNvPr id="523" name="Google Shape;523;p61"/>
              <p:cNvSpPr/>
              <p:nvPr/>
            </p:nvSpPr>
            <p:spPr>
              <a:xfrm rot="1186565">
                <a:off x="7136441" y="3348830"/>
                <a:ext cx="28373" cy="495391"/>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61"/>
              <p:cNvSpPr/>
              <p:nvPr/>
            </p:nvSpPr>
            <p:spPr>
              <a:xfrm>
                <a:off x="7052687" y="3327363"/>
                <a:ext cx="331500" cy="33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5" name="Google Shape;525;p61"/>
          <p:cNvGrpSpPr/>
          <p:nvPr/>
        </p:nvGrpSpPr>
        <p:grpSpPr>
          <a:xfrm>
            <a:off x="5938375" y="833718"/>
            <a:ext cx="2145600" cy="2190085"/>
            <a:chOff x="5938375" y="1421397"/>
            <a:chExt cx="2145600" cy="1602406"/>
          </a:xfrm>
        </p:grpSpPr>
        <p:sp>
          <p:nvSpPr>
            <p:cNvPr id="526" name="Google Shape;526;p61"/>
            <p:cNvSpPr/>
            <p:nvPr/>
          </p:nvSpPr>
          <p:spPr>
            <a:xfrm>
              <a:off x="5938375" y="1680703"/>
              <a:ext cx="2145600" cy="1343100"/>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 name="Google Shape;527;p61"/>
            <p:cNvGrpSpPr/>
            <p:nvPr/>
          </p:nvGrpSpPr>
          <p:grpSpPr>
            <a:xfrm rot="256698" flipH="1">
              <a:off x="6113846" y="1433056"/>
              <a:ext cx="331505" cy="506756"/>
              <a:chOff x="7052678" y="3327363"/>
              <a:chExt cx="331509" cy="506763"/>
            </a:xfrm>
          </p:grpSpPr>
          <p:sp>
            <p:nvSpPr>
              <p:cNvPr id="528" name="Google Shape;528;p61"/>
              <p:cNvSpPr/>
              <p:nvPr/>
            </p:nvSpPr>
            <p:spPr>
              <a:xfrm rot="1186565">
                <a:off x="7136441" y="3348830"/>
                <a:ext cx="28373" cy="495391"/>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61"/>
              <p:cNvSpPr/>
              <p:nvPr/>
            </p:nvSpPr>
            <p:spPr>
              <a:xfrm>
                <a:off x="7052687" y="3327363"/>
                <a:ext cx="331500" cy="331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 name="Google Shape;530;p61"/>
          <p:cNvGrpSpPr/>
          <p:nvPr/>
        </p:nvGrpSpPr>
        <p:grpSpPr>
          <a:xfrm>
            <a:off x="996072" y="1170014"/>
            <a:ext cx="2197453" cy="2605615"/>
            <a:chOff x="996072" y="1680722"/>
            <a:chExt cx="2197453" cy="1887789"/>
          </a:xfrm>
        </p:grpSpPr>
        <p:sp>
          <p:nvSpPr>
            <p:cNvPr id="531" name="Google Shape;531;p61"/>
            <p:cNvSpPr/>
            <p:nvPr/>
          </p:nvSpPr>
          <p:spPr>
            <a:xfrm>
              <a:off x="1047925" y="1680722"/>
              <a:ext cx="2145600" cy="1343100"/>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61"/>
            <p:cNvGrpSpPr/>
            <p:nvPr/>
          </p:nvGrpSpPr>
          <p:grpSpPr>
            <a:xfrm flipH="1">
              <a:off x="996072" y="3102864"/>
              <a:ext cx="331500" cy="465647"/>
              <a:chOff x="8759985" y="4915214"/>
              <a:chExt cx="331500" cy="465647"/>
            </a:xfrm>
          </p:grpSpPr>
          <p:sp>
            <p:nvSpPr>
              <p:cNvPr id="533" name="Google Shape;533;p61"/>
              <p:cNvSpPr/>
              <p:nvPr/>
            </p:nvSpPr>
            <p:spPr>
              <a:xfrm rot="1186565">
                <a:off x="8821551" y="5033614"/>
                <a:ext cx="45719" cy="34724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61"/>
              <p:cNvSpPr/>
              <p:nvPr/>
            </p:nvSpPr>
            <p:spPr>
              <a:xfrm>
                <a:off x="8759985" y="4915214"/>
                <a:ext cx="331500" cy="331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5" name="Google Shape;535;p61"/>
          <p:cNvSpPr/>
          <p:nvPr/>
        </p:nvSpPr>
        <p:spPr>
          <a:xfrm>
            <a:off x="5938375" y="3315725"/>
            <a:ext cx="2145600" cy="1635072"/>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61"/>
          <p:cNvSpPr/>
          <p:nvPr/>
        </p:nvSpPr>
        <p:spPr>
          <a:xfrm>
            <a:off x="3493025" y="1168789"/>
            <a:ext cx="2145600" cy="1855014"/>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61"/>
          <p:cNvSpPr txBox="1">
            <a:spLocks noGrp="1"/>
          </p:cNvSpPr>
          <p:nvPr>
            <p:ph type="title"/>
          </p:nvPr>
        </p:nvSpPr>
        <p:spPr>
          <a:xfrm>
            <a:off x="713224" y="318792"/>
            <a:ext cx="8000469" cy="726333"/>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MAJOR ACHIEVEMENTS</a:t>
            </a:r>
            <a:endParaRPr/>
          </a:p>
        </p:txBody>
      </p:sp>
      <p:sp>
        <p:nvSpPr>
          <p:cNvPr id="539" name="Google Shape;539;p61"/>
          <p:cNvSpPr txBox="1">
            <a:spLocks noGrp="1"/>
          </p:cNvSpPr>
          <p:nvPr>
            <p:ph type="subTitle" idx="1"/>
          </p:nvPr>
        </p:nvSpPr>
        <p:spPr>
          <a:xfrm rot="-564">
            <a:off x="1206327" y="4522302"/>
            <a:ext cx="1828800" cy="331665"/>
          </a:xfrm>
          <a:prstGeom prst="rect">
            <a:avLst/>
          </a:prstGeom>
        </p:spPr>
        <p:txBody>
          <a:bodyPr spcFirstLastPara="1" wrap="square" lIns="0" tIns="0" rIns="0" bIns="0" anchor="t" anchorCtr="0">
            <a:noAutofit/>
          </a:bodyPr>
          <a:lstStyle/>
          <a:p>
            <a:r>
              <a:rPr lang="en">
                <a:latin typeface="SF Pro Ultralight" pitchFamily="2" charset="0"/>
                <a:ea typeface="SF Pro Ultralight" pitchFamily="2" charset="0"/>
                <a:cs typeface="SF Pro Ultralight" pitchFamily="2" charset="0"/>
              </a:rPr>
              <a:t>Orquestra - IBM</a:t>
            </a:r>
            <a:endParaRPr>
              <a:latin typeface="SF Pro Ultralight" pitchFamily="2" charset="0"/>
              <a:ea typeface="SF Pro Ultralight" pitchFamily="2" charset="0"/>
              <a:cs typeface="SF Pro Ultralight" pitchFamily="2" charset="0"/>
            </a:endParaRPr>
          </a:p>
        </p:txBody>
      </p:sp>
      <p:sp>
        <p:nvSpPr>
          <p:cNvPr id="540" name="Google Shape;540;p61"/>
          <p:cNvSpPr txBox="1">
            <a:spLocks noGrp="1"/>
          </p:cNvSpPr>
          <p:nvPr>
            <p:ph type="subTitle" idx="2"/>
          </p:nvPr>
        </p:nvSpPr>
        <p:spPr>
          <a:xfrm rot="-1128">
            <a:off x="1206412" y="3510036"/>
            <a:ext cx="1828800" cy="93909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Data driven API workflow engine</a:t>
            </a:r>
            <a:endParaRPr/>
          </a:p>
        </p:txBody>
      </p:sp>
      <p:sp>
        <p:nvSpPr>
          <p:cNvPr id="541" name="Google Shape;541;p61"/>
          <p:cNvSpPr txBox="1">
            <a:spLocks noGrp="1"/>
          </p:cNvSpPr>
          <p:nvPr>
            <p:ph type="subTitle" idx="3"/>
          </p:nvPr>
        </p:nvSpPr>
        <p:spPr>
          <a:xfrm rot="-564">
            <a:off x="3651222" y="4411204"/>
            <a:ext cx="1828800" cy="5121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latin typeface="SF Pro Ultralight" pitchFamily="2" charset="0"/>
                <a:ea typeface="SF Pro Ultralight" pitchFamily="2" charset="0"/>
                <a:cs typeface="SF Pro Ultralight" pitchFamily="2" charset="0"/>
              </a:rPr>
              <a:t>The Pantry</a:t>
            </a:r>
            <a:r>
              <a:rPr lang="en"/>
              <a:t> – </a:t>
            </a:r>
            <a:r>
              <a:rPr lang="en">
                <a:latin typeface="SF Pro Ultralight" pitchFamily="2" charset="0"/>
                <a:ea typeface="SF Pro Ultralight" pitchFamily="2" charset="0"/>
                <a:cs typeface="SF Pro Ultralight" pitchFamily="2" charset="0"/>
              </a:rPr>
              <a:t>Kangaroo Express</a:t>
            </a:r>
            <a:endParaRPr>
              <a:latin typeface="SF Pro Ultralight" pitchFamily="2" charset="0"/>
              <a:ea typeface="SF Pro Ultralight" pitchFamily="2" charset="0"/>
              <a:cs typeface="SF Pro Ultralight" pitchFamily="2" charset="0"/>
            </a:endParaRPr>
          </a:p>
        </p:txBody>
      </p:sp>
      <p:sp>
        <p:nvSpPr>
          <p:cNvPr id="542" name="Google Shape;542;p61"/>
          <p:cNvSpPr txBox="1">
            <a:spLocks noGrp="1"/>
          </p:cNvSpPr>
          <p:nvPr>
            <p:ph type="subTitle" idx="4"/>
          </p:nvPr>
        </p:nvSpPr>
        <p:spPr>
          <a:xfrm rot="-1128">
            <a:off x="3651512" y="3510025"/>
            <a:ext cx="1891344" cy="897339"/>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Augmented Reality promotion program</a:t>
            </a:r>
            <a:endParaRPr/>
          </a:p>
        </p:txBody>
      </p:sp>
      <p:sp>
        <p:nvSpPr>
          <p:cNvPr id="543" name="Google Shape;543;p61"/>
          <p:cNvSpPr txBox="1">
            <a:spLocks noGrp="1"/>
          </p:cNvSpPr>
          <p:nvPr>
            <p:ph type="subTitle" idx="5"/>
          </p:nvPr>
        </p:nvSpPr>
        <p:spPr>
          <a:xfrm rot="-564">
            <a:off x="6106395" y="4407670"/>
            <a:ext cx="1819233" cy="446445"/>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US" err="1">
                <a:latin typeface="SF Pro Ultralight" pitchFamily="2" charset="0"/>
                <a:ea typeface="SF Pro Ultralight" pitchFamily="2" charset="0"/>
                <a:cs typeface="SF Pro Ultralight" pitchFamily="2" charset="0"/>
              </a:rPr>
              <a:t>PoC</a:t>
            </a:r>
            <a:r>
              <a:rPr lang="en-US">
                <a:latin typeface="SF Pro Ultralight" pitchFamily="2" charset="0"/>
                <a:ea typeface="SF Pro Ultralight" pitchFamily="2" charset="0"/>
                <a:cs typeface="SF Pro Ultralight" pitchFamily="2" charset="0"/>
              </a:rPr>
              <a:t> as a self driven learning exercise.</a:t>
            </a:r>
            <a:endParaRPr>
              <a:latin typeface="SF Pro Ultralight" pitchFamily="2" charset="0"/>
              <a:ea typeface="SF Pro Ultralight" pitchFamily="2" charset="0"/>
              <a:cs typeface="SF Pro Ultralight" pitchFamily="2" charset="0"/>
            </a:endParaRPr>
          </a:p>
        </p:txBody>
      </p:sp>
      <p:sp>
        <p:nvSpPr>
          <p:cNvPr id="544" name="Google Shape;544;p61"/>
          <p:cNvSpPr txBox="1">
            <a:spLocks noGrp="1"/>
          </p:cNvSpPr>
          <p:nvPr>
            <p:ph type="subTitle" idx="6"/>
          </p:nvPr>
        </p:nvSpPr>
        <p:spPr>
          <a:xfrm rot="-1128">
            <a:off x="6096798" y="3315728"/>
            <a:ext cx="1828800" cy="93527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Code Division Multiplexing Algorithm</a:t>
            </a:r>
            <a:endParaRPr/>
          </a:p>
        </p:txBody>
      </p:sp>
      <p:sp>
        <p:nvSpPr>
          <p:cNvPr id="545" name="Google Shape;545;p61"/>
          <p:cNvSpPr txBox="1">
            <a:spLocks noGrp="1"/>
          </p:cNvSpPr>
          <p:nvPr>
            <p:ph type="subTitle" idx="7"/>
          </p:nvPr>
        </p:nvSpPr>
        <p:spPr>
          <a:xfrm rot="-564">
            <a:off x="1206319" y="2415982"/>
            <a:ext cx="1828800" cy="423205"/>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latin typeface="SF Pro Ultralight" pitchFamily="2" charset="0"/>
                <a:ea typeface="SF Pro Ultralight" pitchFamily="2" charset="0"/>
                <a:cs typeface="SF Pro Ultralight" pitchFamily="2" charset="0"/>
              </a:rPr>
              <a:t>Fiji – Home Helper - </a:t>
            </a:r>
            <a:r>
              <a:rPr lang="en" err="1">
                <a:latin typeface="SF Pro Ultralight" pitchFamily="2" charset="0"/>
                <a:ea typeface="SF Pro Ultralight" pitchFamily="2" charset="0"/>
                <a:cs typeface="SF Pro Ultralight" pitchFamily="2" charset="0"/>
              </a:rPr>
              <a:t>HomeAidePi</a:t>
            </a:r>
            <a:endParaRPr>
              <a:latin typeface="SF Pro Ultralight" pitchFamily="2" charset="0"/>
              <a:ea typeface="SF Pro Ultralight" pitchFamily="2" charset="0"/>
              <a:cs typeface="SF Pro Ultralight" pitchFamily="2" charset="0"/>
            </a:endParaRPr>
          </a:p>
        </p:txBody>
      </p:sp>
      <p:sp>
        <p:nvSpPr>
          <p:cNvPr id="546" name="Google Shape;546;p61"/>
          <p:cNvSpPr txBox="1">
            <a:spLocks noGrp="1"/>
          </p:cNvSpPr>
          <p:nvPr>
            <p:ph type="subTitle" idx="8"/>
          </p:nvPr>
        </p:nvSpPr>
        <p:spPr>
          <a:xfrm rot="-1128">
            <a:off x="1206312" y="1872373"/>
            <a:ext cx="1828800" cy="3312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Voice Activated Home Automation</a:t>
            </a:r>
            <a:endParaRPr/>
          </a:p>
        </p:txBody>
      </p:sp>
      <p:sp>
        <p:nvSpPr>
          <p:cNvPr id="547" name="Google Shape;547;p61"/>
          <p:cNvSpPr txBox="1">
            <a:spLocks noGrp="1"/>
          </p:cNvSpPr>
          <p:nvPr>
            <p:ph type="subTitle" idx="9"/>
          </p:nvPr>
        </p:nvSpPr>
        <p:spPr>
          <a:xfrm rot="-564">
            <a:off x="3651426" y="2416136"/>
            <a:ext cx="1828800" cy="423651"/>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latin typeface="SF Pro Ultralight" pitchFamily="2" charset="0"/>
                <a:ea typeface="SF Pro Ultralight" pitchFamily="2" charset="0"/>
                <a:cs typeface="SF Pro Ultralight" pitchFamily="2" charset="0"/>
              </a:rPr>
              <a:t>Data Concierge - YPrime</a:t>
            </a:r>
            <a:endParaRPr>
              <a:latin typeface="SF Pro Ultralight" pitchFamily="2" charset="0"/>
              <a:ea typeface="SF Pro Ultralight" pitchFamily="2" charset="0"/>
              <a:cs typeface="SF Pro Ultralight" pitchFamily="2" charset="0"/>
            </a:endParaRPr>
          </a:p>
        </p:txBody>
      </p:sp>
      <p:sp>
        <p:nvSpPr>
          <p:cNvPr id="548" name="Google Shape;548;p61"/>
          <p:cNvSpPr txBox="1">
            <a:spLocks noGrp="1"/>
          </p:cNvSpPr>
          <p:nvPr>
            <p:ph type="subTitle" idx="13"/>
          </p:nvPr>
        </p:nvSpPr>
        <p:spPr>
          <a:xfrm rot="-1128">
            <a:off x="3651347" y="1313387"/>
            <a:ext cx="1828800" cy="1014152"/>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Pharma’s First Vendor Agnostic Data Integration</a:t>
            </a:r>
            <a:endParaRPr/>
          </a:p>
        </p:txBody>
      </p:sp>
      <p:sp>
        <p:nvSpPr>
          <p:cNvPr id="549" name="Google Shape;549;p61"/>
          <p:cNvSpPr txBox="1">
            <a:spLocks noGrp="1"/>
          </p:cNvSpPr>
          <p:nvPr>
            <p:ph type="subTitle" idx="14"/>
          </p:nvPr>
        </p:nvSpPr>
        <p:spPr>
          <a:xfrm rot="-564">
            <a:off x="6096778" y="2521840"/>
            <a:ext cx="1828800" cy="317947"/>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latin typeface="SF Pro Ultralight" pitchFamily="2" charset="0"/>
                <a:ea typeface="SF Pro Ultralight" pitchFamily="2" charset="0"/>
                <a:cs typeface="SF Pro Ultralight" pitchFamily="2" charset="0"/>
              </a:rPr>
              <a:t>BlueBuzz </a:t>
            </a:r>
            <a:r>
              <a:rPr lang="en"/>
              <a:t>- </a:t>
            </a:r>
            <a:r>
              <a:rPr lang="en" err="1">
                <a:latin typeface="SF Pro Ultralight" pitchFamily="2" charset="0"/>
                <a:ea typeface="SF Pro Ultralight" pitchFamily="2" charset="0"/>
                <a:cs typeface="SF Pro Ultralight" pitchFamily="2" charset="0"/>
              </a:rPr>
              <a:t>Homeaidepi</a:t>
            </a:r>
            <a:endParaRPr>
              <a:latin typeface="SF Pro Ultralight" pitchFamily="2" charset="0"/>
              <a:ea typeface="SF Pro Ultralight" pitchFamily="2" charset="0"/>
              <a:cs typeface="SF Pro Ultralight" pitchFamily="2" charset="0"/>
            </a:endParaRPr>
          </a:p>
        </p:txBody>
      </p:sp>
      <p:sp>
        <p:nvSpPr>
          <p:cNvPr id="550" name="Google Shape;550;p61"/>
          <p:cNvSpPr txBox="1">
            <a:spLocks noGrp="1"/>
          </p:cNvSpPr>
          <p:nvPr>
            <p:ph type="subTitle" idx="15"/>
          </p:nvPr>
        </p:nvSpPr>
        <p:spPr>
          <a:xfrm rot="-1128">
            <a:off x="6096702" y="1313085"/>
            <a:ext cx="1828800" cy="1084943"/>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600"/>
              <a:t>Worlds first Apple watch and iPhone Distance Alert using GPS</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497"/>
        <p:cNvGrpSpPr/>
        <p:nvPr/>
      </p:nvGrpSpPr>
      <p:grpSpPr>
        <a:xfrm>
          <a:off x="0" y="0"/>
          <a:ext cx="0" cy="0"/>
          <a:chOff x="0" y="0"/>
          <a:chExt cx="0" cy="0"/>
        </a:xfrm>
      </p:grpSpPr>
      <p:grpSp>
        <p:nvGrpSpPr>
          <p:cNvPr id="500" name="Google Shape;500;p60"/>
          <p:cNvGrpSpPr/>
          <p:nvPr/>
        </p:nvGrpSpPr>
        <p:grpSpPr>
          <a:xfrm>
            <a:off x="3709325" y="563550"/>
            <a:ext cx="4715400" cy="3496200"/>
            <a:chOff x="3709325" y="563550"/>
            <a:chExt cx="4715400" cy="3496200"/>
          </a:xfrm>
        </p:grpSpPr>
        <p:grpSp>
          <p:nvGrpSpPr>
            <p:cNvPr id="501" name="Google Shape;501;p60"/>
            <p:cNvGrpSpPr/>
            <p:nvPr/>
          </p:nvGrpSpPr>
          <p:grpSpPr>
            <a:xfrm>
              <a:off x="5695099" y="563550"/>
              <a:ext cx="632838" cy="696716"/>
              <a:chOff x="5695099" y="563550"/>
              <a:chExt cx="632838" cy="696716"/>
            </a:xfrm>
          </p:grpSpPr>
          <p:grpSp>
            <p:nvGrpSpPr>
              <p:cNvPr id="502" name="Google Shape;502;p60"/>
              <p:cNvGrpSpPr/>
              <p:nvPr/>
            </p:nvGrpSpPr>
            <p:grpSpPr>
              <a:xfrm rot="240484">
                <a:off x="5713842" y="683015"/>
                <a:ext cx="595352" cy="557126"/>
                <a:chOff x="2314575" y="2133725"/>
                <a:chExt cx="595325" cy="557100"/>
              </a:xfrm>
            </p:grpSpPr>
            <p:cxnSp>
              <p:nvCxnSpPr>
                <p:cNvPr id="503" name="Google Shape;503;p60"/>
                <p:cNvCxnSpPr/>
                <p:nvPr/>
              </p:nvCxnSpPr>
              <p:spPr>
                <a:xfrm>
                  <a:off x="2567000" y="2143125"/>
                  <a:ext cx="342900" cy="504900"/>
                </a:xfrm>
                <a:prstGeom prst="straightConnector1">
                  <a:avLst/>
                </a:prstGeom>
                <a:noFill/>
                <a:ln w="38100" cap="flat" cmpd="sng">
                  <a:solidFill>
                    <a:schemeClr val="accent1"/>
                  </a:solidFill>
                  <a:prstDash val="solid"/>
                  <a:round/>
                  <a:headEnd type="none" w="med" len="med"/>
                  <a:tailEnd type="none" w="med" len="med"/>
                </a:ln>
              </p:spPr>
            </p:cxnSp>
            <p:cxnSp>
              <p:nvCxnSpPr>
                <p:cNvPr id="504" name="Google Shape;504;p60"/>
                <p:cNvCxnSpPr/>
                <p:nvPr/>
              </p:nvCxnSpPr>
              <p:spPr>
                <a:xfrm rot="10800000" flipH="1">
                  <a:off x="2314575" y="2133725"/>
                  <a:ext cx="267000" cy="557100"/>
                </a:xfrm>
                <a:prstGeom prst="straightConnector1">
                  <a:avLst/>
                </a:prstGeom>
                <a:noFill/>
                <a:ln w="38100" cap="flat" cmpd="sng">
                  <a:solidFill>
                    <a:schemeClr val="accent1"/>
                  </a:solidFill>
                  <a:prstDash val="solid"/>
                  <a:round/>
                  <a:headEnd type="none" w="med" len="med"/>
                  <a:tailEnd type="none" w="med" len="med"/>
                </a:ln>
              </p:spPr>
            </p:cxnSp>
          </p:grpSp>
          <p:sp>
            <p:nvSpPr>
              <p:cNvPr id="505" name="Google Shape;505;p60"/>
              <p:cNvSpPr/>
              <p:nvPr/>
            </p:nvSpPr>
            <p:spPr>
              <a:xfrm>
                <a:off x="5803488" y="563550"/>
                <a:ext cx="331500" cy="33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 name="Google Shape;506;p60"/>
            <p:cNvSpPr/>
            <p:nvPr/>
          </p:nvSpPr>
          <p:spPr>
            <a:xfrm>
              <a:off x="3709325" y="1152150"/>
              <a:ext cx="4715400" cy="2907600"/>
            </a:xfrm>
            <a:prstGeom prst="roundRect">
              <a:avLst>
                <a:gd name="adj" fmla="val 5380"/>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 name="Google Shape;498;p60"/>
          <p:cNvSpPr txBox="1">
            <a:spLocks noGrp="1"/>
          </p:cNvSpPr>
          <p:nvPr>
            <p:ph type="title"/>
          </p:nvPr>
        </p:nvSpPr>
        <p:spPr>
          <a:xfrm>
            <a:off x="713224" y="445025"/>
            <a:ext cx="7711501" cy="536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Lowest WIP in our IBM Sub Domain</a:t>
            </a:r>
            <a:endParaRPr/>
          </a:p>
        </p:txBody>
      </p:sp>
      <p:sp>
        <p:nvSpPr>
          <p:cNvPr id="499" name="Google Shape;499;p60"/>
          <p:cNvSpPr/>
          <p:nvPr/>
        </p:nvSpPr>
        <p:spPr>
          <a:xfrm>
            <a:off x="365760" y="1171889"/>
            <a:ext cx="3078828" cy="1311600"/>
          </a:xfrm>
          <a:prstGeom prst="roundRect">
            <a:avLst>
              <a:gd name="adj" fmla="val 16667"/>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60"/>
          <p:cNvSpPr txBox="1">
            <a:spLocks noGrp="1"/>
          </p:cNvSpPr>
          <p:nvPr>
            <p:ph type="subTitle" idx="4294967295"/>
          </p:nvPr>
        </p:nvSpPr>
        <p:spPr>
          <a:xfrm rot="-403">
            <a:off x="799719" y="1801518"/>
            <a:ext cx="2560200" cy="4716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Second line leaders taxonomy of around 250 people</a:t>
            </a:r>
            <a:endParaRPr/>
          </a:p>
        </p:txBody>
      </p:sp>
      <p:sp>
        <p:nvSpPr>
          <p:cNvPr id="508" name="Google Shape;508;p60"/>
          <p:cNvSpPr txBox="1">
            <a:spLocks noGrp="1"/>
          </p:cNvSpPr>
          <p:nvPr>
            <p:ph type="subTitle" idx="4294967295"/>
          </p:nvPr>
        </p:nvSpPr>
        <p:spPr>
          <a:xfrm rot="-403">
            <a:off x="468839" y="1362925"/>
            <a:ext cx="2891080" cy="3312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600">
                <a:latin typeface="Raleway Black"/>
                <a:ea typeface="Raleway Black"/>
                <a:cs typeface="Raleway Black"/>
                <a:sym typeface="Raleway Black"/>
              </a:rPr>
              <a:t>Sub Domain (250 people)</a:t>
            </a:r>
            <a:endParaRPr sz="1600">
              <a:latin typeface="Raleway Black"/>
              <a:ea typeface="Raleway Black"/>
              <a:cs typeface="Raleway Black"/>
              <a:sym typeface="Raleway Black"/>
            </a:endParaRPr>
          </a:p>
        </p:txBody>
      </p:sp>
      <p:sp>
        <p:nvSpPr>
          <p:cNvPr id="509" name="Google Shape;509;p60"/>
          <p:cNvSpPr txBox="1"/>
          <p:nvPr/>
        </p:nvSpPr>
        <p:spPr>
          <a:xfrm>
            <a:off x="669650" y="4279390"/>
            <a:ext cx="7786500" cy="691867"/>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000000"/>
              </a:buClr>
              <a:buSzPts val="1100"/>
              <a:buFont typeface="Arial"/>
              <a:buNone/>
            </a:pPr>
            <a:r>
              <a:rPr lang="en">
                <a:solidFill>
                  <a:schemeClr val="accent1"/>
                </a:solidFill>
                <a:latin typeface="Open Sans"/>
                <a:ea typeface="Open Sans"/>
                <a:cs typeface="Open Sans"/>
                <a:sym typeface="Open Sans"/>
              </a:rPr>
              <a:t>By structuring our teams SDLC with a focus on quality engineering using TDD and BDD during story creation we align our work stream with better conditions from which to make more accurate estimates based on complexity and create smaller more digestible units of work.</a:t>
            </a:r>
            <a:endParaRPr>
              <a:solidFill>
                <a:schemeClr val="accent1"/>
              </a:solidFill>
              <a:latin typeface="Open Sans"/>
              <a:ea typeface="Open Sans"/>
              <a:cs typeface="Open Sans"/>
              <a:sym typeface="Open Sans"/>
            </a:endParaRPr>
          </a:p>
        </p:txBody>
      </p:sp>
      <p:sp>
        <p:nvSpPr>
          <p:cNvPr id="510" name="Google Shape;510;p60"/>
          <p:cNvSpPr/>
          <p:nvPr/>
        </p:nvSpPr>
        <p:spPr>
          <a:xfrm>
            <a:off x="358647" y="2752344"/>
            <a:ext cx="3078828" cy="1311600"/>
          </a:xfrm>
          <a:prstGeom prst="roundRect">
            <a:avLst>
              <a:gd name="adj" fmla="val 16667"/>
            </a:avLst>
          </a:prstGeom>
          <a:solidFill>
            <a:schemeClr val="accent6"/>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60"/>
          <p:cNvSpPr txBox="1">
            <a:spLocks noGrp="1"/>
          </p:cNvSpPr>
          <p:nvPr>
            <p:ph type="subTitle" idx="4294967295"/>
          </p:nvPr>
        </p:nvSpPr>
        <p:spPr>
          <a:xfrm rot="-403">
            <a:off x="468814" y="3288046"/>
            <a:ext cx="2891099" cy="585291"/>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Maintainer, SME and author of standards and practices guidelines that structure the work stream </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513" name="Google Shape;513;p60"/>
          <p:cNvSpPr txBox="1">
            <a:spLocks noGrp="1"/>
          </p:cNvSpPr>
          <p:nvPr>
            <p:ph type="subTitle" idx="4294967295"/>
          </p:nvPr>
        </p:nvSpPr>
        <p:spPr>
          <a:xfrm rot="-806">
            <a:off x="566899" y="2854594"/>
            <a:ext cx="2793001" cy="3312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1800">
                <a:latin typeface="Raleway Black"/>
                <a:ea typeface="Raleway Black"/>
                <a:cs typeface="Raleway Black"/>
                <a:sym typeface="Raleway Black"/>
              </a:rPr>
              <a:t>My Team </a:t>
            </a:r>
            <a:endParaRPr sz="1800">
              <a:latin typeface="Raleway Black"/>
              <a:ea typeface="Raleway Black"/>
              <a:cs typeface="Raleway Black"/>
              <a:sym typeface="Raleway Black"/>
            </a:endParaRPr>
          </a:p>
        </p:txBody>
      </p:sp>
      <p:pic>
        <p:nvPicPr>
          <p:cNvPr id="1030" name="Picture 6">
            <a:extLst>
              <a:ext uri="{FF2B5EF4-FFF2-40B4-BE49-F238E27FC236}">
                <a16:creationId xmlns:a16="http://schemas.microsoft.com/office/drawing/2014/main" id="{5C1360A8-DBD9-9A4C-96B4-A84ED2228C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78488" y="1298035"/>
            <a:ext cx="4381500" cy="2712796"/>
          </a:xfrm>
          <a:prstGeom prst="rect">
            <a:avLst/>
          </a:prstGeom>
          <a:noFill/>
          <a:extLst>
            <a:ext uri="{909E8E84-426E-40DD-AFC4-6F175D3DCCD1}">
              <a14:hiddenFill xmlns:a14="http://schemas.microsoft.com/office/drawing/2010/main">
                <a:solidFill>
                  <a:srgbClr val="FFFFFF"/>
                </a:solidFill>
              </a14:hiddenFill>
            </a:ext>
          </a:extLst>
        </p:spPr>
      </p:pic>
      <p:sp>
        <p:nvSpPr>
          <p:cNvPr id="514" name="Google Shape;514;p60"/>
          <p:cNvSpPr txBox="1"/>
          <p:nvPr/>
        </p:nvSpPr>
        <p:spPr>
          <a:xfrm>
            <a:off x="4682563" y="2209543"/>
            <a:ext cx="1067400" cy="762256"/>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US" sz="2400">
                <a:solidFill>
                  <a:schemeClr val="lt1"/>
                </a:solidFill>
                <a:latin typeface="Raleway Black"/>
                <a:ea typeface="Raleway Black"/>
                <a:cs typeface="Raleway Black"/>
                <a:sym typeface="Raleway Black"/>
              </a:rPr>
              <a:t>6 Days</a:t>
            </a:r>
          </a:p>
        </p:txBody>
      </p:sp>
      <p:sp>
        <p:nvSpPr>
          <p:cNvPr id="515" name="Google Shape;515;p60"/>
          <p:cNvSpPr txBox="1"/>
          <p:nvPr/>
        </p:nvSpPr>
        <p:spPr>
          <a:xfrm>
            <a:off x="6327280" y="3172967"/>
            <a:ext cx="1149500" cy="457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000">
                <a:solidFill>
                  <a:schemeClr val="lt1"/>
                </a:solidFill>
                <a:latin typeface="Raleway Black"/>
                <a:ea typeface="Raleway Black"/>
                <a:cs typeface="Raleway Black"/>
                <a:sym typeface="Raleway Black"/>
              </a:rPr>
              <a:t>2 Days</a:t>
            </a:r>
            <a:endParaRPr sz="2000">
              <a:solidFill>
                <a:schemeClr val="lt1"/>
              </a:solidFill>
              <a:latin typeface="Raleway Black"/>
              <a:ea typeface="Raleway Black"/>
              <a:cs typeface="Raleway Black"/>
              <a:sym typeface="Raleway Black"/>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554"/>
        <p:cNvGrpSpPr/>
        <p:nvPr/>
      </p:nvGrpSpPr>
      <p:grpSpPr>
        <a:xfrm>
          <a:off x="0" y="0"/>
          <a:ext cx="0" cy="0"/>
          <a:chOff x="0" y="0"/>
          <a:chExt cx="0" cy="0"/>
        </a:xfrm>
      </p:grpSpPr>
      <p:sp>
        <p:nvSpPr>
          <p:cNvPr id="556" name="Google Shape;556;p62"/>
          <p:cNvSpPr/>
          <p:nvPr/>
        </p:nvSpPr>
        <p:spPr>
          <a:xfrm>
            <a:off x="713131" y="3209545"/>
            <a:ext cx="7717500" cy="1434612"/>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62"/>
          <p:cNvSpPr txBox="1">
            <a:spLocks noGrp="1"/>
          </p:cNvSpPr>
          <p:nvPr>
            <p:ph type="title"/>
          </p:nvPr>
        </p:nvSpPr>
        <p:spPr>
          <a:xfrm>
            <a:off x="713225" y="448056"/>
            <a:ext cx="7717500" cy="612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MY VALUES</a:t>
            </a:r>
            <a:endParaRPr/>
          </a:p>
        </p:txBody>
      </p:sp>
      <p:sp>
        <p:nvSpPr>
          <p:cNvPr id="560" name="Google Shape;560;p62"/>
          <p:cNvSpPr txBox="1">
            <a:spLocks noGrp="1"/>
          </p:cNvSpPr>
          <p:nvPr>
            <p:ph type="subTitle" idx="1"/>
          </p:nvPr>
        </p:nvSpPr>
        <p:spPr>
          <a:xfrm rot="-490">
            <a:off x="1075276" y="3853531"/>
            <a:ext cx="2103000" cy="65446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Take ownership and drive decisions even if it could result in failure</a:t>
            </a:r>
            <a:endParaRPr/>
          </a:p>
        </p:txBody>
      </p:sp>
      <p:sp>
        <p:nvSpPr>
          <p:cNvPr id="561" name="Google Shape;561;p62"/>
          <p:cNvSpPr txBox="1">
            <a:spLocks noGrp="1"/>
          </p:cNvSpPr>
          <p:nvPr>
            <p:ph type="subTitle" idx="2"/>
          </p:nvPr>
        </p:nvSpPr>
        <p:spPr>
          <a:xfrm rot="-981">
            <a:off x="1075276" y="3504339"/>
            <a:ext cx="2103000" cy="331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RESPONSIBILITY</a:t>
            </a:r>
            <a:endParaRPr/>
          </a:p>
        </p:txBody>
      </p:sp>
      <p:sp>
        <p:nvSpPr>
          <p:cNvPr id="562" name="Google Shape;562;p62"/>
          <p:cNvSpPr txBox="1">
            <a:spLocks noGrp="1"/>
          </p:cNvSpPr>
          <p:nvPr>
            <p:ph type="subTitle" idx="3"/>
          </p:nvPr>
        </p:nvSpPr>
        <p:spPr>
          <a:xfrm rot="-490">
            <a:off x="3520381" y="3913782"/>
            <a:ext cx="2103000" cy="5121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
              <a:t>Value your time and others time &amp; energy</a:t>
            </a:r>
            <a:endParaRPr/>
          </a:p>
        </p:txBody>
      </p:sp>
      <p:sp>
        <p:nvSpPr>
          <p:cNvPr id="563" name="Google Shape;563;p62"/>
          <p:cNvSpPr txBox="1">
            <a:spLocks noGrp="1"/>
          </p:cNvSpPr>
          <p:nvPr>
            <p:ph type="subTitle" idx="4"/>
          </p:nvPr>
        </p:nvSpPr>
        <p:spPr>
          <a:xfrm rot="-981">
            <a:off x="3465528" y="3504369"/>
            <a:ext cx="2319292" cy="331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RESPECT</a:t>
            </a:r>
            <a:endParaRPr/>
          </a:p>
        </p:txBody>
      </p:sp>
      <p:sp>
        <p:nvSpPr>
          <p:cNvPr id="564" name="Google Shape;564;p62"/>
          <p:cNvSpPr txBox="1">
            <a:spLocks noGrp="1"/>
          </p:cNvSpPr>
          <p:nvPr>
            <p:ph type="subTitle" idx="5"/>
          </p:nvPr>
        </p:nvSpPr>
        <p:spPr>
          <a:xfrm rot="-490">
            <a:off x="5965725" y="3913782"/>
            <a:ext cx="2103000" cy="5121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latin typeface="Open Sans"/>
                <a:ea typeface="Open Sans"/>
                <a:cs typeface="Open Sans"/>
                <a:sym typeface="Open Sans"/>
              </a:rPr>
              <a:t>Being truthful with oneself and others </a:t>
            </a:r>
            <a:endParaRPr>
              <a:latin typeface="Open Sans"/>
              <a:ea typeface="Open Sans"/>
              <a:cs typeface="Open Sans"/>
              <a:sym typeface="Open Sans"/>
            </a:endParaRPr>
          </a:p>
        </p:txBody>
      </p:sp>
      <p:sp>
        <p:nvSpPr>
          <p:cNvPr id="565" name="Google Shape;565;p62"/>
          <p:cNvSpPr txBox="1">
            <a:spLocks noGrp="1"/>
          </p:cNvSpPr>
          <p:nvPr>
            <p:ph type="subTitle" idx="6"/>
          </p:nvPr>
        </p:nvSpPr>
        <p:spPr>
          <a:xfrm rot="-981">
            <a:off x="5965714" y="3504338"/>
            <a:ext cx="2103000" cy="331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HONESTY</a:t>
            </a:r>
            <a:endParaRPr/>
          </a:p>
        </p:txBody>
      </p:sp>
      <p:pic>
        <p:nvPicPr>
          <p:cNvPr id="2" name="Google Shape;377;p54">
            <a:extLst>
              <a:ext uri="{FF2B5EF4-FFF2-40B4-BE49-F238E27FC236}">
                <a16:creationId xmlns:a16="http://schemas.microsoft.com/office/drawing/2014/main" id="{7C4A9A19-17C2-0240-8DE4-007ADD359AC1}"/>
              </a:ext>
            </a:extLst>
          </p:cNvPr>
          <p:cNvPicPr/>
          <p:nvPr/>
        </p:nvPicPr>
        <p:blipFill>
          <a:blip r:embed="rId3"/>
          <a:stretch/>
        </p:blipFill>
        <p:spPr>
          <a:xfrm>
            <a:off x="3465480" y="951252"/>
            <a:ext cx="2192167" cy="1965405"/>
          </a:xfrm>
          <a:prstGeom prst="roundRect">
            <a:avLst>
              <a:gd name="adj" fmla="val 13673"/>
            </a:avLst>
          </a:prstGeom>
          <a:noFill/>
          <a:ln w="38100" cap="flat" cmpd="sng">
            <a:solidFill>
              <a:schemeClr val="accent1"/>
            </a:solidFill>
            <a:prstDash val="solid"/>
            <a:round/>
            <a:headEnd type="none" w="sm" len="sm"/>
            <a:tailEnd type="none" w="sm" len="sm"/>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612"/>
        <p:cNvGrpSpPr/>
        <p:nvPr/>
      </p:nvGrpSpPr>
      <p:grpSpPr>
        <a:xfrm>
          <a:off x="0" y="0"/>
          <a:ext cx="0" cy="0"/>
          <a:chOff x="0" y="0"/>
          <a:chExt cx="0" cy="0"/>
        </a:xfrm>
      </p:grpSpPr>
      <p:grpSp>
        <p:nvGrpSpPr>
          <p:cNvPr id="613" name="Google Shape;613;p64"/>
          <p:cNvGrpSpPr/>
          <p:nvPr/>
        </p:nvGrpSpPr>
        <p:grpSpPr>
          <a:xfrm>
            <a:off x="5422287" y="1321638"/>
            <a:ext cx="1106050" cy="1145495"/>
            <a:chOff x="5422287" y="1321638"/>
            <a:chExt cx="1106050" cy="1145495"/>
          </a:xfrm>
        </p:grpSpPr>
        <p:sp>
          <p:nvSpPr>
            <p:cNvPr id="614" name="Google Shape;614;p64"/>
            <p:cNvSpPr/>
            <p:nvPr/>
          </p:nvSpPr>
          <p:spPr>
            <a:xfrm>
              <a:off x="5422287" y="1617287"/>
              <a:ext cx="1047302" cy="8498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chemeClr val="accent6"/>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 name="Google Shape;615;p64"/>
            <p:cNvGrpSpPr/>
            <p:nvPr/>
          </p:nvGrpSpPr>
          <p:grpSpPr>
            <a:xfrm>
              <a:off x="6196828" y="1321638"/>
              <a:ext cx="331509" cy="506763"/>
              <a:chOff x="7052678" y="3327363"/>
              <a:chExt cx="331509" cy="506763"/>
            </a:xfrm>
          </p:grpSpPr>
          <p:sp>
            <p:nvSpPr>
              <p:cNvPr id="616" name="Google Shape;616;p64"/>
              <p:cNvSpPr/>
              <p:nvPr/>
            </p:nvSpPr>
            <p:spPr>
              <a:xfrm rot="1186565">
                <a:off x="7136441" y="3348830"/>
                <a:ext cx="28373" cy="49539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4"/>
              <p:cNvSpPr/>
              <p:nvPr/>
            </p:nvSpPr>
            <p:spPr>
              <a:xfrm>
                <a:off x="7052687" y="3327363"/>
                <a:ext cx="331500" cy="331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8" name="Google Shape;618;p64"/>
          <p:cNvGrpSpPr/>
          <p:nvPr/>
        </p:nvGrpSpPr>
        <p:grpSpPr>
          <a:xfrm>
            <a:off x="2591528" y="1321638"/>
            <a:ext cx="1130230" cy="1145495"/>
            <a:chOff x="2591528" y="1321638"/>
            <a:chExt cx="1130230" cy="1145495"/>
          </a:xfrm>
        </p:grpSpPr>
        <p:sp>
          <p:nvSpPr>
            <p:cNvPr id="619" name="Google Shape;619;p64"/>
            <p:cNvSpPr/>
            <p:nvPr/>
          </p:nvSpPr>
          <p:spPr>
            <a:xfrm>
              <a:off x="2674455" y="1617287"/>
              <a:ext cx="1047302" cy="8498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64"/>
            <p:cNvGrpSpPr/>
            <p:nvPr/>
          </p:nvGrpSpPr>
          <p:grpSpPr>
            <a:xfrm flipH="1">
              <a:off x="2591528" y="1321638"/>
              <a:ext cx="331509" cy="506763"/>
              <a:chOff x="7052678" y="3327363"/>
              <a:chExt cx="331509" cy="506763"/>
            </a:xfrm>
          </p:grpSpPr>
          <p:sp>
            <p:nvSpPr>
              <p:cNvPr id="621" name="Google Shape;621;p64"/>
              <p:cNvSpPr/>
              <p:nvPr/>
            </p:nvSpPr>
            <p:spPr>
              <a:xfrm rot="1186565">
                <a:off x="7136441" y="3348830"/>
                <a:ext cx="28373" cy="495391"/>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4"/>
              <p:cNvSpPr/>
              <p:nvPr/>
            </p:nvSpPr>
            <p:spPr>
              <a:xfrm>
                <a:off x="7052687" y="3327363"/>
                <a:ext cx="331500" cy="33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3" name="Google Shape;623;p64"/>
          <p:cNvSpPr/>
          <p:nvPr/>
        </p:nvSpPr>
        <p:spPr>
          <a:xfrm>
            <a:off x="6050500" y="2907792"/>
            <a:ext cx="2145600" cy="1343100"/>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4"/>
          <p:cNvSpPr/>
          <p:nvPr/>
        </p:nvSpPr>
        <p:spPr>
          <a:xfrm>
            <a:off x="947900" y="2907447"/>
            <a:ext cx="2145600" cy="1343100"/>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4"/>
          <p:cNvSpPr/>
          <p:nvPr/>
        </p:nvSpPr>
        <p:spPr>
          <a:xfrm>
            <a:off x="3499200" y="2907792"/>
            <a:ext cx="2145600" cy="1343100"/>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4"/>
          <p:cNvSpPr/>
          <p:nvPr/>
        </p:nvSpPr>
        <p:spPr>
          <a:xfrm flipH="1">
            <a:off x="4569444" y="2467126"/>
            <a:ext cx="5150" cy="418860"/>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chemeClr val="accent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4"/>
          <p:cNvSpPr/>
          <p:nvPr/>
        </p:nvSpPr>
        <p:spPr>
          <a:xfrm rot="10800000">
            <a:off x="2013205" y="2488601"/>
            <a:ext cx="1148995" cy="397379"/>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4"/>
          <p:cNvSpPr/>
          <p:nvPr/>
        </p:nvSpPr>
        <p:spPr>
          <a:xfrm>
            <a:off x="4048393" y="1617287"/>
            <a:ext cx="1047259" cy="8498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4"/>
          <p:cNvSpPr txBox="1">
            <a:spLocks noGrp="1"/>
          </p:cNvSpPr>
          <p:nvPr>
            <p:ph type="title"/>
          </p:nvPr>
        </p:nvSpPr>
        <p:spPr>
          <a:xfrm>
            <a:off x="713225" y="432825"/>
            <a:ext cx="7717500" cy="612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MY GOALS</a:t>
            </a:r>
            <a:endParaRPr/>
          </a:p>
        </p:txBody>
      </p:sp>
      <p:sp>
        <p:nvSpPr>
          <p:cNvPr id="630" name="Google Shape;630;p64"/>
          <p:cNvSpPr txBox="1">
            <a:spLocks noGrp="1"/>
          </p:cNvSpPr>
          <p:nvPr>
            <p:ph type="subTitle" idx="1"/>
          </p:nvPr>
        </p:nvSpPr>
        <p:spPr>
          <a:xfrm rot="-564">
            <a:off x="1106307" y="3402922"/>
            <a:ext cx="1828800" cy="847624"/>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latin typeface="SF Pro Thin" pitchFamily="2" charset="0"/>
                <a:ea typeface="SF Pro Thin" pitchFamily="2" charset="0"/>
                <a:cs typeface="SF Pro Thin" pitchFamily="2" charset="0"/>
              </a:rPr>
              <a:t>Dig down and discover problems and pain points</a:t>
            </a:r>
            <a:endParaRPr>
              <a:latin typeface="SF Pro Thin" pitchFamily="2" charset="0"/>
              <a:ea typeface="SF Pro Thin" pitchFamily="2" charset="0"/>
              <a:cs typeface="SF Pro Thin" pitchFamily="2" charset="0"/>
            </a:endParaRPr>
          </a:p>
        </p:txBody>
      </p:sp>
      <p:sp>
        <p:nvSpPr>
          <p:cNvPr id="631" name="Google Shape;631;p64"/>
          <p:cNvSpPr txBox="1">
            <a:spLocks noGrp="1"/>
          </p:cNvSpPr>
          <p:nvPr>
            <p:ph type="subTitle" idx="2"/>
          </p:nvPr>
        </p:nvSpPr>
        <p:spPr>
          <a:xfrm rot="-1128">
            <a:off x="1106300" y="3071578"/>
            <a:ext cx="1828800" cy="3312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Learn</a:t>
            </a:r>
            <a:endParaRPr/>
          </a:p>
        </p:txBody>
      </p:sp>
      <p:sp>
        <p:nvSpPr>
          <p:cNvPr id="632" name="Google Shape;632;p64"/>
          <p:cNvSpPr txBox="1">
            <a:spLocks noGrp="1"/>
          </p:cNvSpPr>
          <p:nvPr>
            <p:ph type="subTitle" idx="3"/>
          </p:nvPr>
        </p:nvSpPr>
        <p:spPr>
          <a:xfrm rot="-564">
            <a:off x="3657611" y="3424885"/>
            <a:ext cx="1828800" cy="614097"/>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US">
                <a:solidFill>
                  <a:schemeClr val="accent1"/>
                </a:solidFill>
                <a:latin typeface="SF Pro Thin" pitchFamily="2" charset="0"/>
                <a:ea typeface="SF Pro Thin" pitchFamily="2" charset="0"/>
                <a:cs typeface="SF Pro Thin" pitchFamily="2" charset="0"/>
              </a:rPr>
              <a:t>Take your skills in varying directions to grow solutions</a:t>
            </a:r>
            <a:endParaRPr>
              <a:latin typeface="SF Pro Thin" pitchFamily="2" charset="0"/>
              <a:ea typeface="SF Pro Thin" pitchFamily="2" charset="0"/>
              <a:cs typeface="SF Pro Thin" pitchFamily="2" charset="0"/>
            </a:endParaRPr>
          </a:p>
        </p:txBody>
      </p:sp>
      <p:sp>
        <p:nvSpPr>
          <p:cNvPr id="633" name="Google Shape;633;p64"/>
          <p:cNvSpPr txBox="1">
            <a:spLocks noGrp="1"/>
          </p:cNvSpPr>
          <p:nvPr>
            <p:ph type="subTitle" idx="4"/>
          </p:nvPr>
        </p:nvSpPr>
        <p:spPr>
          <a:xfrm rot="-1128">
            <a:off x="3657619" y="3071578"/>
            <a:ext cx="1828800" cy="3312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Grow</a:t>
            </a:r>
            <a:endParaRPr/>
          </a:p>
        </p:txBody>
      </p:sp>
      <p:sp>
        <p:nvSpPr>
          <p:cNvPr id="634" name="Google Shape;634;p64"/>
          <p:cNvSpPr txBox="1">
            <a:spLocks noGrp="1"/>
          </p:cNvSpPr>
          <p:nvPr>
            <p:ph type="subTitle" idx="5"/>
          </p:nvPr>
        </p:nvSpPr>
        <p:spPr>
          <a:xfrm rot="-564">
            <a:off x="6208890" y="3403074"/>
            <a:ext cx="1828800" cy="63876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latin typeface="SF Pro Thin" pitchFamily="2" charset="0"/>
                <a:ea typeface="SF Pro Thin" pitchFamily="2" charset="0"/>
                <a:cs typeface="SF Pro Thin" pitchFamily="2" charset="0"/>
              </a:rPr>
              <a:t>Document and champion lessons learned for others</a:t>
            </a:r>
            <a:endParaRPr>
              <a:latin typeface="SF Pro Thin" pitchFamily="2" charset="0"/>
              <a:ea typeface="SF Pro Thin" pitchFamily="2" charset="0"/>
              <a:cs typeface="SF Pro Thin" pitchFamily="2" charset="0"/>
            </a:endParaRPr>
          </a:p>
        </p:txBody>
      </p:sp>
      <p:sp>
        <p:nvSpPr>
          <p:cNvPr id="635" name="Google Shape;635;p64"/>
          <p:cNvSpPr txBox="1">
            <a:spLocks noGrp="1"/>
          </p:cNvSpPr>
          <p:nvPr>
            <p:ph type="subTitle" idx="6"/>
          </p:nvPr>
        </p:nvSpPr>
        <p:spPr>
          <a:xfrm rot="-1128">
            <a:off x="6208900" y="3071578"/>
            <a:ext cx="1828800" cy="3312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Share</a:t>
            </a:r>
            <a:endParaRPr/>
          </a:p>
        </p:txBody>
      </p:sp>
      <p:sp>
        <p:nvSpPr>
          <p:cNvPr id="636" name="Google Shape;636;p64"/>
          <p:cNvSpPr/>
          <p:nvPr/>
        </p:nvSpPr>
        <p:spPr>
          <a:xfrm>
            <a:off x="3020397" y="1868564"/>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37" name="Google Shape;637;p64"/>
          <p:cNvGrpSpPr/>
          <p:nvPr/>
        </p:nvGrpSpPr>
        <p:grpSpPr>
          <a:xfrm>
            <a:off x="4400729" y="1859077"/>
            <a:ext cx="342580" cy="339271"/>
            <a:chOff x="5049725" y="1435050"/>
            <a:chExt cx="486550" cy="481850"/>
          </a:xfrm>
        </p:grpSpPr>
        <p:sp>
          <p:nvSpPr>
            <p:cNvPr id="638" name="Google Shape;638;p64"/>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9" name="Google Shape;639;p64"/>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0" name="Google Shape;640;p64"/>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1" name="Google Shape;641;p64"/>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42" name="Google Shape;642;p64"/>
          <p:cNvSpPr/>
          <p:nvPr/>
        </p:nvSpPr>
        <p:spPr>
          <a:xfrm>
            <a:off x="5778583" y="1878941"/>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3" name="Google Shape;643;p64"/>
          <p:cNvSpPr/>
          <p:nvPr/>
        </p:nvSpPr>
        <p:spPr>
          <a:xfrm rot="10800000" flipH="1">
            <a:off x="5937500" y="2467135"/>
            <a:ext cx="1153861" cy="428465"/>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332"/>
        <p:cNvGrpSpPr/>
        <p:nvPr/>
      </p:nvGrpSpPr>
      <p:grpSpPr>
        <a:xfrm>
          <a:off x="0" y="0"/>
          <a:ext cx="0" cy="0"/>
          <a:chOff x="0" y="0"/>
          <a:chExt cx="0" cy="0"/>
        </a:xfrm>
      </p:grpSpPr>
      <p:sp>
        <p:nvSpPr>
          <p:cNvPr id="346" name="Google Shape;346;p52"/>
          <p:cNvSpPr txBox="1">
            <a:spLocks noGrp="1"/>
          </p:cNvSpPr>
          <p:nvPr>
            <p:ph type="title"/>
          </p:nvPr>
        </p:nvSpPr>
        <p:spPr>
          <a:xfrm>
            <a:off x="713225" y="432825"/>
            <a:ext cx="7717500" cy="1198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CONCLUSION</a:t>
            </a:r>
            <a:endParaRPr/>
          </a:p>
        </p:txBody>
      </p:sp>
      <p:sp>
        <p:nvSpPr>
          <p:cNvPr id="19" name="Google Shape;289;p49">
            <a:extLst>
              <a:ext uri="{FF2B5EF4-FFF2-40B4-BE49-F238E27FC236}">
                <a16:creationId xmlns:a16="http://schemas.microsoft.com/office/drawing/2014/main" id="{B61BFDDD-90B9-C34D-B931-3240897D5328}"/>
              </a:ext>
            </a:extLst>
          </p:cNvPr>
          <p:cNvSpPr txBox="1">
            <a:spLocks/>
          </p:cNvSpPr>
          <p:nvPr/>
        </p:nvSpPr>
        <p:spPr>
          <a:xfrm rot="519400">
            <a:off x="6430587" y="881470"/>
            <a:ext cx="1343404" cy="841181"/>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accent1"/>
              </a:buClr>
              <a:buSzPts val="12000"/>
            </a:pPr>
            <a:endParaRPr lang="en" sz="5900">
              <a:solidFill>
                <a:schemeClr val="accent5"/>
              </a:solidFill>
              <a:latin typeface="Raleway Black"/>
              <a:cs typeface="Raleway Black"/>
              <a:sym typeface="Raleway Black"/>
            </a:endParaRPr>
          </a:p>
        </p:txBody>
      </p:sp>
      <p:sp>
        <p:nvSpPr>
          <p:cNvPr id="32" name="Google Shape;441;p58">
            <a:extLst>
              <a:ext uri="{FF2B5EF4-FFF2-40B4-BE49-F238E27FC236}">
                <a16:creationId xmlns:a16="http://schemas.microsoft.com/office/drawing/2014/main" id="{FAC91007-6CDB-B046-8E0F-F65E999BE490}"/>
              </a:ext>
            </a:extLst>
          </p:cNvPr>
          <p:cNvSpPr/>
          <p:nvPr/>
        </p:nvSpPr>
        <p:spPr>
          <a:xfrm>
            <a:off x="275772" y="1649379"/>
            <a:ext cx="8511612" cy="3137337"/>
          </a:xfrm>
          <a:prstGeom prst="roundRect">
            <a:avLst>
              <a:gd name="adj" fmla="val 9429"/>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42;p58">
            <a:extLst>
              <a:ext uri="{FF2B5EF4-FFF2-40B4-BE49-F238E27FC236}">
                <a16:creationId xmlns:a16="http://schemas.microsoft.com/office/drawing/2014/main" id="{929D1839-DDBD-A443-B50E-715963736776}"/>
              </a:ext>
            </a:extLst>
          </p:cNvPr>
          <p:cNvSpPr/>
          <p:nvPr/>
        </p:nvSpPr>
        <p:spPr>
          <a:xfrm rot="132954">
            <a:off x="267425" y="1043394"/>
            <a:ext cx="611148" cy="927819"/>
          </a:xfrm>
          <a:custGeom>
            <a:avLst/>
            <a:gdLst/>
            <a:ahLst/>
            <a:cxnLst/>
            <a:rect l="l" t="t" r="r" b="b"/>
            <a:pathLst>
              <a:path w="14919" h="21975" extrusionOk="0">
                <a:moveTo>
                  <a:pt x="4405" y="0"/>
                </a:moveTo>
                <a:cubicBezTo>
                  <a:pt x="3855" y="0"/>
                  <a:pt x="3301" y="102"/>
                  <a:pt x="2767" y="302"/>
                </a:cubicBezTo>
                <a:cubicBezTo>
                  <a:pt x="1737" y="736"/>
                  <a:pt x="869" y="1550"/>
                  <a:pt x="435" y="2608"/>
                </a:cubicBezTo>
                <a:cubicBezTo>
                  <a:pt x="55" y="3476"/>
                  <a:pt x="1" y="4479"/>
                  <a:pt x="272" y="5374"/>
                </a:cubicBezTo>
                <a:lnTo>
                  <a:pt x="1547" y="5374"/>
                </a:lnTo>
                <a:cubicBezTo>
                  <a:pt x="950" y="3828"/>
                  <a:pt x="1682" y="2092"/>
                  <a:pt x="3256" y="1441"/>
                </a:cubicBezTo>
                <a:cubicBezTo>
                  <a:pt x="3629" y="1291"/>
                  <a:pt x="4016" y="1219"/>
                  <a:pt x="4396" y="1219"/>
                </a:cubicBezTo>
                <a:cubicBezTo>
                  <a:pt x="5589" y="1219"/>
                  <a:pt x="6722" y="1923"/>
                  <a:pt x="7216" y="3096"/>
                </a:cubicBezTo>
                <a:lnTo>
                  <a:pt x="13454" y="18475"/>
                </a:lnTo>
                <a:cubicBezTo>
                  <a:pt x="13617" y="18882"/>
                  <a:pt x="13617" y="19316"/>
                  <a:pt x="13454" y="19723"/>
                </a:cubicBezTo>
                <a:cubicBezTo>
                  <a:pt x="13291" y="20130"/>
                  <a:pt x="12939" y="20428"/>
                  <a:pt x="12532" y="20618"/>
                </a:cubicBezTo>
                <a:cubicBezTo>
                  <a:pt x="12336" y="20694"/>
                  <a:pt x="12132" y="20730"/>
                  <a:pt x="11931" y="20730"/>
                </a:cubicBezTo>
                <a:cubicBezTo>
                  <a:pt x="11269" y="20730"/>
                  <a:pt x="10632" y="20340"/>
                  <a:pt x="10362" y="19696"/>
                </a:cubicBezTo>
                <a:lnTo>
                  <a:pt x="6429" y="10067"/>
                </a:lnTo>
                <a:cubicBezTo>
                  <a:pt x="6324" y="9836"/>
                  <a:pt x="6105" y="9669"/>
                  <a:pt x="5848" y="9669"/>
                </a:cubicBezTo>
                <a:cubicBezTo>
                  <a:pt x="5773" y="9669"/>
                  <a:pt x="5695" y="9684"/>
                  <a:pt x="5615" y="9714"/>
                </a:cubicBezTo>
                <a:cubicBezTo>
                  <a:pt x="5317" y="9850"/>
                  <a:pt x="5154" y="10202"/>
                  <a:pt x="5290" y="10528"/>
                </a:cubicBezTo>
                <a:lnTo>
                  <a:pt x="9223" y="20157"/>
                </a:lnTo>
                <a:cubicBezTo>
                  <a:pt x="9657" y="21296"/>
                  <a:pt x="10742" y="21974"/>
                  <a:pt x="11908" y="21974"/>
                </a:cubicBezTo>
                <a:cubicBezTo>
                  <a:pt x="12261" y="21974"/>
                  <a:pt x="12640" y="21893"/>
                  <a:pt x="12993" y="21757"/>
                </a:cubicBezTo>
                <a:cubicBezTo>
                  <a:pt x="13698" y="21459"/>
                  <a:pt x="14268" y="20916"/>
                  <a:pt x="14539" y="20184"/>
                </a:cubicBezTo>
                <a:cubicBezTo>
                  <a:pt x="14810" y="19479"/>
                  <a:pt x="14919" y="18746"/>
                  <a:pt x="14621" y="18041"/>
                </a:cubicBezTo>
                <a:lnTo>
                  <a:pt x="8382" y="2662"/>
                </a:lnTo>
                <a:cubicBezTo>
                  <a:pt x="7921" y="1631"/>
                  <a:pt x="7107" y="763"/>
                  <a:pt x="6077" y="329"/>
                </a:cubicBezTo>
                <a:cubicBezTo>
                  <a:pt x="5539" y="109"/>
                  <a:pt x="4974" y="0"/>
                  <a:pt x="4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43;p58">
            <a:extLst>
              <a:ext uri="{FF2B5EF4-FFF2-40B4-BE49-F238E27FC236}">
                <a16:creationId xmlns:a16="http://schemas.microsoft.com/office/drawing/2014/main" id="{BBF1C52B-3714-6243-8CF5-072E07DDEBDB}"/>
              </a:ext>
            </a:extLst>
          </p:cNvPr>
          <p:cNvSpPr txBox="1">
            <a:spLocks noGrp="1"/>
          </p:cNvSpPr>
          <p:nvPr>
            <p:ph type="subTitle" idx="1"/>
          </p:nvPr>
        </p:nvSpPr>
        <p:spPr>
          <a:xfrm>
            <a:off x="713225" y="2138866"/>
            <a:ext cx="7854703" cy="2414846"/>
          </a:xfrm>
          <a:prstGeom prst="rect">
            <a:avLst/>
          </a:prstGeom>
        </p:spPr>
        <p:txBody>
          <a:bodyPr spcFirstLastPara="1" wrap="square" lIns="0" tIns="0" rIns="0" bIns="0" anchor="t" anchorCtr="0">
            <a:noAutofit/>
          </a:bodyPr>
          <a:lstStyle/>
          <a:p>
            <a:pPr marL="457200" lvl="0" indent="-317500" algn="l" rtl="0">
              <a:spcBef>
                <a:spcPts val="0"/>
              </a:spcBef>
              <a:spcAft>
                <a:spcPts val="0"/>
              </a:spcAft>
              <a:buSzPts val="1400"/>
              <a:buChar char="●"/>
            </a:pPr>
            <a:r>
              <a:rPr lang="en-US"/>
              <a:t>20+ years experience in developing systems, software, collaborating, creating &amp; supporting people and organizations to help them grow platforms and services with a quality focus.</a:t>
            </a:r>
            <a:endParaRPr/>
          </a:p>
          <a:p>
            <a:pPr marL="457200" lvl="0" indent="0" algn="l" rtl="0">
              <a:spcBef>
                <a:spcPts val="0"/>
              </a:spcBef>
              <a:spcAft>
                <a:spcPts val="0"/>
              </a:spcAft>
              <a:buNone/>
            </a:pPr>
            <a:endParaRPr/>
          </a:p>
          <a:p>
            <a:pPr marL="457200" lvl="0" indent="-317500" algn="l" rtl="0">
              <a:spcBef>
                <a:spcPts val="0"/>
              </a:spcBef>
              <a:spcAft>
                <a:spcPts val="0"/>
              </a:spcAft>
              <a:buSzPts val="1400"/>
              <a:buChar char="●"/>
            </a:pPr>
            <a:r>
              <a:rPr lang="en-US"/>
              <a:t>Being a Mentor for new collar </a:t>
            </a:r>
            <a:r>
              <a:rPr lang="en-US" err="1"/>
              <a:t>devs</a:t>
            </a:r>
            <a:r>
              <a:rPr lang="en-US"/>
              <a:t> and people branching into technology has helped me grow my soft skills to be able to communicate effectively across different viewpoints and skills.</a:t>
            </a:r>
            <a:endParaRPr/>
          </a:p>
          <a:p>
            <a:pPr marL="457200" lvl="0" indent="0" algn="l" rtl="0">
              <a:spcBef>
                <a:spcPts val="0"/>
              </a:spcBef>
              <a:spcAft>
                <a:spcPts val="0"/>
              </a:spcAft>
              <a:buNone/>
            </a:pPr>
            <a:endParaRPr/>
          </a:p>
          <a:p>
            <a:pPr marL="457200" indent="-317500" algn="l">
              <a:buChar char="●"/>
            </a:pPr>
            <a:r>
              <a:rPr lang="en-US"/>
              <a:t>Quality focused engineer using TDD, BDD and best of breed Agile practices can inform the process with feedback loops to ensure timely and effective releases that meet the </a:t>
            </a:r>
            <a:r>
              <a:rPr lang="en-US" err="1"/>
              <a:t>reqs</a:t>
            </a:r>
            <a:r>
              <a:rPr lang="en-US"/>
              <a:t>. </a:t>
            </a:r>
          </a:p>
          <a:p>
            <a:pPr marL="457200" lvl="0" indent="-317500" algn="l" rtl="0">
              <a:spcBef>
                <a:spcPts val="0"/>
              </a:spcBef>
              <a:spcAft>
                <a:spcPts val="0"/>
              </a:spcAft>
              <a:buSzPts val="1400"/>
              <a:buChar char="●"/>
            </a:pPr>
            <a:endParaRPr/>
          </a:p>
          <a:p>
            <a:pPr marL="457200" indent="-317500" algn="l">
              <a:buChar char="●"/>
            </a:pPr>
            <a:r>
              <a:rPr lang="en"/>
              <a:t>I believe in hard work, good strategies, feed back loops and adapting to change. I think I will be </a:t>
            </a:r>
            <a:r>
              <a:rPr lang="en-US"/>
              <a:t>an asset</a:t>
            </a:r>
            <a:r>
              <a:rPr lang="en"/>
              <a:t> to Ferguson and helping to cross over teams using both adept soft and hard skills and managing the difficulties in change while honoring a being fair to recognize anti-change</a:t>
            </a:r>
          </a:p>
        </p:txBody>
      </p:sp>
      <p:sp>
        <p:nvSpPr>
          <p:cNvPr id="35" name="Google Shape;444;p58">
            <a:extLst>
              <a:ext uri="{FF2B5EF4-FFF2-40B4-BE49-F238E27FC236}">
                <a16:creationId xmlns:a16="http://schemas.microsoft.com/office/drawing/2014/main" id="{577E662D-A4CA-444B-B6EA-70E2F5E29E59}"/>
              </a:ext>
            </a:extLst>
          </p:cNvPr>
          <p:cNvSpPr txBox="1">
            <a:spLocks/>
          </p:cNvSpPr>
          <p:nvPr/>
        </p:nvSpPr>
        <p:spPr>
          <a:xfrm rot="-791">
            <a:off x="777313" y="1786306"/>
            <a:ext cx="7854626" cy="335188"/>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a:latin typeface="Raleway Black"/>
                <a:ea typeface="Raleway Black"/>
                <a:cs typeface="Raleway Black"/>
                <a:sym typeface="Raleway Black"/>
              </a:rPr>
              <a:t>I’m Experienced, Passionate and Dedicated</a:t>
            </a:r>
          </a:p>
        </p:txBody>
      </p:sp>
    </p:spTree>
    <p:extLst>
      <p:ext uri="{BB962C8B-B14F-4D97-AF65-F5344CB8AC3E}">
        <p14:creationId xmlns:p14="http://schemas.microsoft.com/office/powerpoint/2010/main" val="4046148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1008"/>
        <p:cNvGrpSpPr/>
        <p:nvPr/>
      </p:nvGrpSpPr>
      <p:grpSpPr>
        <a:xfrm>
          <a:off x="0" y="0"/>
          <a:ext cx="0" cy="0"/>
          <a:chOff x="0" y="0"/>
          <a:chExt cx="0" cy="0"/>
        </a:xfrm>
      </p:grpSpPr>
      <p:sp>
        <p:nvSpPr>
          <p:cNvPr id="1009" name="Google Shape;1009;p78"/>
          <p:cNvSpPr/>
          <p:nvPr/>
        </p:nvSpPr>
        <p:spPr>
          <a:xfrm rot="-470">
            <a:off x="713225" y="539800"/>
            <a:ext cx="4385100" cy="2167500"/>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 name="Google Shape;1010;p78"/>
          <p:cNvGrpSpPr/>
          <p:nvPr/>
        </p:nvGrpSpPr>
        <p:grpSpPr>
          <a:xfrm>
            <a:off x="2675273" y="1022920"/>
            <a:ext cx="4536000" cy="2660563"/>
            <a:chOff x="2675273" y="1022920"/>
            <a:chExt cx="4536000" cy="2660563"/>
          </a:xfrm>
        </p:grpSpPr>
        <p:sp>
          <p:nvSpPr>
            <p:cNvPr id="1011" name="Google Shape;1011;p78"/>
            <p:cNvSpPr/>
            <p:nvPr/>
          </p:nvSpPr>
          <p:spPr>
            <a:xfrm rot="-319562">
              <a:off x="2761704" y="1295060"/>
              <a:ext cx="4363137" cy="2067506"/>
            </a:xfrm>
            <a:prstGeom prst="roundRect">
              <a:avLst>
                <a:gd name="adj" fmla="val 16667"/>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8"/>
            <p:cNvSpPr/>
            <p:nvPr/>
          </p:nvSpPr>
          <p:spPr>
            <a:xfrm rot="-10169143">
              <a:off x="3372608" y="3132129"/>
              <a:ext cx="386153" cy="520492"/>
            </a:xfrm>
            <a:prstGeom prst="flowChartOffpageConnector">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8"/>
            <p:cNvSpPr/>
            <p:nvPr/>
          </p:nvSpPr>
          <p:spPr>
            <a:xfrm rot="-900083">
              <a:off x="6091358" y="1064029"/>
              <a:ext cx="386153" cy="520492"/>
            </a:xfrm>
            <a:prstGeom prst="flowChartOffpageConnector">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78"/>
          <p:cNvSpPr txBox="1">
            <a:spLocks noGrp="1"/>
          </p:cNvSpPr>
          <p:nvPr>
            <p:ph type="title"/>
          </p:nvPr>
        </p:nvSpPr>
        <p:spPr>
          <a:xfrm rot="-319520">
            <a:off x="2741653" y="1695415"/>
            <a:ext cx="4350779" cy="823891"/>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THANKS FOR YOUR TIME!</a:t>
            </a:r>
            <a:endParaRPr/>
          </a:p>
        </p:txBody>
      </p:sp>
      <p:sp>
        <p:nvSpPr>
          <p:cNvPr id="1015" name="Google Shape;1015;p78"/>
          <p:cNvSpPr txBox="1">
            <a:spLocks noGrp="1"/>
          </p:cNvSpPr>
          <p:nvPr>
            <p:ph type="subTitle" idx="1"/>
          </p:nvPr>
        </p:nvSpPr>
        <p:spPr>
          <a:xfrm rot="1336">
            <a:off x="992620" y="825454"/>
            <a:ext cx="3858900" cy="3207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t>Do you have any questions?</a:t>
            </a:r>
            <a:endParaRPr/>
          </a:p>
          <a:p>
            <a:pPr marL="0" lvl="0" indent="0" algn="l" rtl="0">
              <a:spcBef>
                <a:spcPts val="0"/>
              </a:spcBef>
              <a:spcAft>
                <a:spcPts val="0"/>
              </a:spcAft>
              <a:buNone/>
            </a:pPr>
            <a:endParaRPr/>
          </a:p>
        </p:txBody>
      </p:sp>
      <p:sp>
        <p:nvSpPr>
          <p:cNvPr id="1016" name="Google Shape;1016;p78"/>
          <p:cNvSpPr txBox="1">
            <a:spLocks noGrp="1"/>
          </p:cNvSpPr>
          <p:nvPr>
            <p:ph type="subTitle" idx="2"/>
          </p:nvPr>
        </p:nvSpPr>
        <p:spPr>
          <a:xfrm rot="686">
            <a:off x="992582" y="1193496"/>
            <a:ext cx="1682553" cy="1092510"/>
          </a:xfrm>
          <a:prstGeom prst="rect">
            <a:avLst/>
          </a:prstGeom>
        </p:spPr>
        <p:txBody>
          <a:bodyPr spcFirstLastPara="1" wrap="square" lIns="0" tIns="0" rIns="0" bIns="0" anchor="t" anchorCtr="0">
            <a:noAutofit/>
          </a:bodyPr>
          <a:lstStyle/>
          <a:p>
            <a:pPr>
              <a:buClr>
                <a:schemeClr val="dk1"/>
              </a:buClr>
              <a:buSzPts val="1100"/>
            </a:pPr>
            <a:r>
              <a:rPr lang="en-US" dirty="0"/>
              <a:t>Please reach out to Me and we can schedule some more time to talk or deep dive.</a:t>
            </a:r>
          </a:p>
          <a:p>
            <a:pPr marL="0" lvl="0" indent="0" algn="l" rtl="0">
              <a:spcBef>
                <a:spcPts val="0"/>
              </a:spcBef>
              <a:spcAft>
                <a:spcPts val="0"/>
              </a:spcAft>
              <a:buNone/>
            </a:pPr>
            <a:endParaRPr dirty="0"/>
          </a:p>
        </p:txBody>
      </p:sp>
      <p:grpSp>
        <p:nvGrpSpPr>
          <p:cNvPr id="1029" name="Google Shape;1029;p78"/>
          <p:cNvGrpSpPr/>
          <p:nvPr/>
        </p:nvGrpSpPr>
        <p:grpSpPr>
          <a:xfrm>
            <a:off x="8163328" y="2932713"/>
            <a:ext cx="331509" cy="506763"/>
            <a:chOff x="8163328" y="3047013"/>
            <a:chExt cx="331509" cy="506763"/>
          </a:xfrm>
        </p:grpSpPr>
        <p:sp>
          <p:nvSpPr>
            <p:cNvPr id="1030" name="Google Shape;1030;p78"/>
            <p:cNvSpPr/>
            <p:nvPr/>
          </p:nvSpPr>
          <p:spPr>
            <a:xfrm rot="1186565">
              <a:off x="8247091" y="3068480"/>
              <a:ext cx="28373" cy="49539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8"/>
            <p:cNvSpPr/>
            <p:nvPr/>
          </p:nvSpPr>
          <p:spPr>
            <a:xfrm>
              <a:off x="8163337" y="3047013"/>
              <a:ext cx="331500" cy="331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280"/>
        <p:cNvGrpSpPr/>
        <p:nvPr/>
      </p:nvGrpSpPr>
      <p:grpSpPr>
        <a:xfrm>
          <a:off x="0" y="0"/>
          <a:ext cx="0" cy="0"/>
          <a:chOff x="0" y="0"/>
          <a:chExt cx="0" cy="0"/>
        </a:xfrm>
      </p:grpSpPr>
      <p:grpSp>
        <p:nvGrpSpPr>
          <p:cNvPr id="281" name="Google Shape;281;p49"/>
          <p:cNvGrpSpPr/>
          <p:nvPr/>
        </p:nvGrpSpPr>
        <p:grpSpPr>
          <a:xfrm>
            <a:off x="1549650" y="1083537"/>
            <a:ext cx="6044700" cy="2976426"/>
            <a:chOff x="1549650" y="1083537"/>
            <a:chExt cx="6044700" cy="2976426"/>
          </a:xfrm>
        </p:grpSpPr>
        <p:sp>
          <p:nvSpPr>
            <p:cNvPr id="282" name="Google Shape;282;p49"/>
            <p:cNvSpPr/>
            <p:nvPr/>
          </p:nvSpPr>
          <p:spPr>
            <a:xfrm rot="-242355">
              <a:off x="1626935" y="1454628"/>
              <a:ext cx="5890131" cy="2400870"/>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49"/>
            <p:cNvGrpSpPr/>
            <p:nvPr/>
          </p:nvGrpSpPr>
          <p:grpSpPr>
            <a:xfrm rot="-266691">
              <a:off x="3955644" y="1116256"/>
              <a:ext cx="870800" cy="681078"/>
              <a:chOff x="4343742" y="1288126"/>
              <a:chExt cx="870793" cy="681073"/>
            </a:xfrm>
          </p:grpSpPr>
          <p:sp>
            <p:nvSpPr>
              <p:cNvPr id="284" name="Google Shape;284;p49"/>
              <p:cNvSpPr/>
              <p:nvPr/>
            </p:nvSpPr>
            <p:spPr>
              <a:xfrm>
                <a:off x="4367449" y="1469900"/>
                <a:ext cx="823379" cy="466387"/>
              </a:xfrm>
              <a:custGeom>
                <a:avLst/>
                <a:gdLst/>
                <a:ahLst/>
                <a:cxnLst/>
                <a:rect l="l" t="t" r="r" b="b"/>
                <a:pathLst>
                  <a:path w="12434" h="7043" extrusionOk="0">
                    <a:moveTo>
                      <a:pt x="1" y="1"/>
                    </a:moveTo>
                    <a:lnTo>
                      <a:pt x="1" y="7043"/>
                    </a:lnTo>
                    <a:lnTo>
                      <a:pt x="12434" y="7043"/>
                    </a:lnTo>
                    <a:lnTo>
                      <a:pt x="124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9"/>
              <p:cNvSpPr/>
              <p:nvPr/>
            </p:nvSpPr>
            <p:spPr>
              <a:xfrm>
                <a:off x="4343742" y="1903309"/>
                <a:ext cx="870793" cy="65889"/>
              </a:xfrm>
              <a:custGeom>
                <a:avLst/>
                <a:gdLst/>
                <a:ahLst/>
                <a:cxnLst/>
                <a:rect l="l" t="t" r="r" b="b"/>
                <a:pathLst>
                  <a:path w="13150" h="995" extrusionOk="0">
                    <a:moveTo>
                      <a:pt x="478" y="0"/>
                    </a:moveTo>
                    <a:cubicBezTo>
                      <a:pt x="219" y="0"/>
                      <a:pt x="1" y="219"/>
                      <a:pt x="1" y="498"/>
                    </a:cubicBezTo>
                    <a:cubicBezTo>
                      <a:pt x="1" y="756"/>
                      <a:pt x="219" y="995"/>
                      <a:pt x="478" y="995"/>
                    </a:cubicBezTo>
                    <a:lnTo>
                      <a:pt x="12652" y="995"/>
                    </a:lnTo>
                    <a:cubicBezTo>
                      <a:pt x="12931" y="995"/>
                      <a:pt x="13150" y="756"/>
                      <a:pt x="13150" y="498"/>
                    </a:cubicBezTo>
                    <a:cubicBezTo>
                      <a:pt x="13150" y="219"/>
                      <a:pt x="12931" y="0"/>
                      <a:pt x="126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9"/>
              <p:cNvSpPr/>
              <p:nvPr/>
            </p:nvSpPr>
            <p:spPr>
              <a:xfrm>
                <a:off x="4501810" y="1288126"/>
                <a:ext cx="554659" cy="660015"/>
              </a:xfrm>
              <a:custGeom>
                <a:avLst/>
                <a:gdLst/>
                <a:ahLst/>
                <a:cxnLst/>
                <a:rect l="l" t="t" r="r" b="b"/>
                <a:pathLst>
                  <a:path w="8376" h="9967" extrusionOk="0">
                    <a:moveTo>
                      <a:pt x="4178" y="0"/>
                    </a:moveTo>
                    <a:cubicBezTo>
                      <a:pt x="3303" y="0"/>
                      <a:pt x="2348" y="498"/>
                      <a:pt x="2348" y="1592"/>
                    </a:cubicBezTo>
                    <a:cubicBezTo>
                      <a:pt x="2348" y="2348"/>
                      <a:pt x="2885" y="2905"/>
                      <a:pt x="3184" y="3124"/>
                    </a:cubicBezTo>
                    <a:cubicBezTo>
                      <a:pt x="3243" y="6366"/>
                      <a:pt x="2447" y="8554"/>
                      <a:pt x="796" y="9609"/>
                    </a:cubicBezTo>
                    <a:lnTo>
                      <a:pt x="160" y="9609"/>
                    </a:lnTo>
                    <a:cubicBezTo>
                      <a:pt x="80" y="9609"/>
                      <a:pt x="1" y="9688"/>
                      <a:pt x="1" y="9788"/>
                    </a:cubicBezTo>
                    <a:cubicBezTo>
                      <a:pt x="1" y="9887"/>
                      <a:pt x="80" y="9947"/>
                      <a:pt x="160" y="9947"/>
                    </a:cubicBezTo>
                    <a:lnTo>
                      <a:pt x="160" y="9967"/>
                    </a:lnTo>
                    <a:cubicBezTo>
                      <a:pt x="160" y="9967"/>
                      <a:pt x="518" y="9947"/>
                      <a:pt x="836" y="9947"/>
                    </a:cubicBezTo>
                    <a:cubicBezTo>
                      <a:pt x="876" y="9947"/>
                      <a:pt x="896" y="9947"/>
                      <a:pt x="936" y="9927"/>
                    </a:cubicBezTo>
                    <a:cubicBezTo>
                      <a:pt x="2746" y="8813"/>
                      <a:pt x="3621" y="6485"/>
                      <a:pt x="3522" y="3024"/>
                    </a:cubicBezTo>
                    <a:cubicBezTo>
                      <a:pt x="3522" y="2964"/>
                      <a:pt x="3502" y="2925"/>
                      <a:pt x="3442" y="2885"/>
                    </a:cubicBezTo>
                    <a:cubicBezTo>
                      <a:pt x="3203" y="2726"/>
                      <a:pt x="2706" y="2209"/>
                      <a:pt x="2706" y="1592"/>
                    </a:cubicBezTo>
                    <a:cubicBezTo>
                      <a:pt x="2706" y="617"/>
                      <a:pt x="3641" y="359"/>
                      <a:pt x="4178" y="359"/>
                    </a:cubicBezTo>
                    <a:cubicBezTo>
                      <a:pt x="4735" y="359"/>
                      <a:pt x="5670" y="617"/>
                      <a:pt x="5670" y="1592"/>
                    </a:cubicBezTo>
                    <a:cubicBezTo>
                      <a:pt x="5670" y="2209"/>
                      <a:pt x="5173" y="2726"/>
                      <a:pt x="4934" y="2885"/>
                    </a:cubicBezTo>
                    <a:cubicBezTo>
                      <a:pt x="4874" y="2925"/>
                      <a:pt x="4855" y="2964"/>
                      <a:pt x="4835" y="3024"/>
                    </a:cubicBezTo>
                    <a:cubicBezTo>
                      <a:pt x="4755" y="6485"/>
                      <a:pt x="5630" y="8813"/>
                      <a:pt x="7441" y="9927"/>
                    </a:cubicBezTo>
                    <a:cubicBezTo>
                      <a:pt x="7460" y="9947"/>
                      <a:pt x="7500" y="9947"/>
                      <a:pt x="7540" y="9947"/>
                    </a:cubicBezTo>
                    <a:lnTo>
                      <a:pt x="8196" y="9947"/>
                    </a:lnTo>
                    <a:cubicBezTo>
                      <a:pt x="8296" y="9947"/>
                      <a:pt x="8376" y="9887"/>
                      <a:pt x="8376" y="9788"/>
                    </a:cubicBezTo>
                    <a:cubicBezTo>
                      <a:pt x="8376" y="9688"/>
                      <a:pt x="8296" y="9609"/>
                      <a:pt x="8196" y="9609"/>
                    </a:cubicBezTo>
                    <a:lnTo>
                      <a:pt x="7580" y="9609"/>
                    </a:lnTo>
                    <a:cubicBezTo>
                      <a:pt x="5929" y="8554"/>
                      <a:pt x="5113" y="6366"/>
                      <a:pt x="5193" y="3124"/>
                    </a:cubicBezTo>
                    <a:cubicBezTo>
                      <a:pt x="5471" y="2905"/>
                      <a:pt x="6028" y="2348"/>
                      <a:pt x="6028" y="1592"/>
                    </a:cubicBezTo>
                    <a:cubicBezTo>
                      <a:pt x="6028" y="498"/>
                      <a:pt x="5073" y="0"/>
                      <a:pt x="41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49"/>
          <p:cNvSpPr txBox="1">
            <a:spLocks noGrp="1"/>
          </p:cNvSpPr>
          <p:nvPr>
            <p:ph type="title"/>
          </p:nvPr>
        </p:nvSpPr>
        <p:spPr>
          <a:xfrm rot="-242392">
            <a:off x="1686427" y="2182666"/>
            <a:ext cx="5808332" cy="841756"/>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Nickname: Vandy</a:t>
            </a:r>
            <a:endParaRPr/>
          </a:p>
        </p:txBody>
      </p:sp>
      <p:sp>
        <p:nvSpPr>
          <p:cNvPr id="288" name="Google Shape;288;p49"/>
          <p:cNvSpPr/>
          <p:nvPr/>
        </p:nvSpPr>
        <p:spPr>
          <a:xfrm rot="519771">
            <a:off x="6474394" y="723197"/>
            <a:ext cx="1254815" cy="1254815"/>
          </a:xfrm>
          <a:prstGeom prst="ellipse">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9"/>
          <p:cNvSpPr txBox="1">
            <a:spLocks noGrp="1"/>
          </p:cNvSpPr>
          <p:nvPr>
            <p:ph type="title" idx="2"/>
          </p:nvPr>
        </p:nvSpPr>
        <p:spPr>
          <a:xfrm rot="519400">
            <a:off x="6422106" y="725263"/>
            <a:ext cx="1343404" cy="1265009"/>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a:t>
            </a:r>
            <a:endParaRPr/>
          </a:p>
        </p:txBody>
      </p:sp>
      <p:sp>
        <p:nvSpPr>
          <p:cNvPr id="290" name="Google Shape;290;p49"/>
          <p:cNvSpPr/>
          <p:nvPr/>
        </p:nvSpPr>
        <p:spPr>
          <a:xfrm rot="964">
            <a:off x="3629050" y="3467875"/>
            <a:ext cx="4280100" cy="675600"/>
          </a:xfrm>
          <a:prstGeom prst="roundRect">
            <a:avLst>
              <a:gd name="adj" fmla="val 24529"/>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9"/>
          <p:cNvSpPr txBox="1">
            <a:spLocks noGrp="1"/>
          </p:cNvSpPr>
          <p:nvPr>
            <p:ph type="subTitle" idx="1"/>
          </p:nvPr>
        </p:nvSpPr>
        <p:spPr>
          <a:xfrm rot="-1016">
            <a:off x="3743325" y="3467881"/>
            <a:ext cx="4060800" cy="675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Last name is Vandergrift, so middle schoolers called me Vandy and it just stuck.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370"/>
        <p:cNvGrpSpPr/>
        <p:nvPr/>
      </p:nvGrpSpPr>
      <p:grpSpPr>
        <a:xfrm>
          <a:off x="0" y="0"/>
          <a:ext cx="0" cy="0"/>
          <a:chOff x="0" y="0"/>
          <a:chExt cx="0" cy="0"/>
        </a:xfrm>
      </p:grpSpPr>
      <p:pic>
        <p:nvPicPr>
          <p:cNvPr id="377" name="Google Shape;377;p54"/>
          <p:cNvPicPr/>
          <p:nvPr/>
        </p:nvPicPr>
        <p:blipFill>
          <a:blip r:embed="rId3"/>
          <a:stretch/>
        </p:blipFill>
        <p:spPr>
          <a:xfrm>
            <a:off x="1058128" y="594360"/>
            <a:ext cx="3495584" cy="3182112"/>
          </a:xfrm>
          <a:prstGeom prst="roundRect">
            <a:avLst>
              <a:gd name="adj" fmla="val 13673"/>
            </a:avLst>
          </a:prstGeom>
          <a:noFill/>
          <a:ln w="38100" cap="flat" cmpd="sng">
            <a:solidFill>
              <a:schemeClr val="accent1"/>
            </a:solidFill>
            <a:prstDash val="solid"/>
            <a:round/>
            <a:headEnd type="none" w="sm" len="sm"/>
            <a:tailEnd type="none" w="sm" len="sm"/>
          </a:ln>
        </p:spPr>
      </p:pic>
      <p:grpSp>
        <p:nvGrpSpPr>
          <p:cNvPr id="371" name="Google Shape;371;p54"/>
          <p:cNvGrpSpPr/>
          <p:nvPr/>
        </p:nvGrpSpPr>
        <p:grpSpPr>
          <a:xfrm>
            <a:off x="4935475" y="1170310"/>
            <a:ext cx="3495300" cy="3566049"/>
            <a:chOff x="4935475" y="2108088"/>
            <a:chExt cx="3495300" cy="2291262"/>
          </a:xfrm>
        </p:grpSpPr>
        <p:sp>
          <p:nvSpPr>
            <p:cNvPr id="372" name="Google Shape;372;p54"/>
            <p:cNvSpPr/>
            <p:nvPr/>
          </p:nvSpPr>
          <p:spPr>
            <a:xfrm rot="295">
              <a:off x="4935475" y="2275350"/>
              <a:ext cx="3495300" cy="2124000"/>
            </a:xfrm>
            <a:prstGeom prst="roundRect">
              <a:avLst>
                <a:gd name="adj" fmla="val 16667"/>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 name="Google Shape;373;p54"/>
            <p:cNvGrpSpPr/>
            <p:nvPr/>
          </p:nvGrpSpPr>
          <p:grpSpPr>
            <a:xfrm flipH="1">
              <a:off x="5910620" y="2108088"/>
              <a:ext cx="287569" cy="516858"/>
              <a:chOff x="7096618" y="3327363"/>
              <a:chExt cx="287569" cy="516858"/>
            </a:xfrm>
          </p:grpSpPr>
          <p:sp>
            <p:nvSpPr>
              <p:cNvPr id="374" name="Google Shape;374;p54"/>
              <p:cNvSpPr/>
              <p:nvPr/>
            </p:nvSpPr>
            <p:spPr>
              <a:xfrm rot="1186565">
                <a:off x="7136441" y="3348830"/>
                <a:ext cx="28373" cy="49539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4"/>
              <p:cNvSpPr/>
              <p:nvPr/>
            </p:nvSpPr>
            <p:spPr>
              <a:xfrm>
                <a:off x="7096618" y="3327363"/>
                <a:ext cx="287569" cy="235087"/>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8" name="Google Shape;378;p54"/>
          <p:cNvSpPr/>
          <p:nvPr/>
        </p:nvSpPr>
        <p:spPr>
          <a:xfrm rot="21467093">
            <a:off x="4195463" y="179012"/>
            <a:ext cx="767149" cy="1129975"/>
          </a:xfrm>
          <a:custGeom>
            <a:avLst/>
            <a:gdLst/>
            <a:ahLst/>
            <a:cxnLst/>
            <a:rect l="l" t="t" r="r" b="b"/>
            <a:pathLst>
              <a:path w="14919" h="21975" extrusionOk="0">
                <a:moveTo>
                  <a:pt x="4405" y="0"/>
                </a:moveTo>
                <a:cubicBezTo>
                  <a:pt x="3855" y="0"/>
                  <a:pt x="3301" y="102"/>
                  <a:pt x="2767" y="302"/>
                </a:cubicBezTo>
                <a:cubicBezTo>
                  <a:pt x="1737" y="736"/>
                  <a:pt x="869" y="1550"/>
                  <a:pt x="435" y="2608"/>
                </a:cubicBezTo>
                <a:cubicBezTo>
                  <a:pt x="55" y="3476"/>
                  <a:pt x="1" y="4479"/>
                  <a:pt x="272" y="5374"/>
                </a:cubicBezTo>
                <a:lnTo>
                  <a:pt x="1547" y="5374"/>
                </a:lnTo>
                <a:cubicBezTo>
                  <a:pt x="950" y="3828"/>
                  <a:pt x="1682" y="2092"/>
                  <a:pt x="3256" y="1441"/>
                </a:cubicBezTo>
                <a:cubicBezTo>
                  <a:pt x="3629" y="1291"/>
                  <a:pt x="4016" y="1219"/>
                  <a:pt x="4396" y="1219"/>
                </a:cubicBezTo>
                <a:cubicBezTo>
                  <a:pt x="5589" y="1219"/>
                  <a:pt x="6722" y="1923"/>
                  <a:pt x="7216" y="3096"/>
                </a:cubicBezTo>
                <a:lnTo>
                  <a:pt x="13454" y="18475"/>
                </a:lnTo>
                <a:cubicBezTo>
                  <a:pt x="13617" y="18882"/>
                  <a:pt x="13617" y="19316"/>
                  <a:pt x="13454" y="19723"/>
                </a:cubicBezTo>
                <a:cubicBezTo>
                  <a:pt x="13291" y="20130"/>
                  <a:pt x="12939" y="20428"/>
                  <a:pt x="12532" y="20618"/>
                </a:cubicBezTo>
                <a:cubicBezTo>
                  <a:pt x="12336" y="20694"/>
                  <a:pt x="12132" y="20730"/>
                  <a:pt x="11931" y="20730"/>
                </a:cubicBezTo>
                <a:cubicBezTo>
                  <a:pt x="11269" y="20730"/>
                  <a:pt x="10632" y="20340"/>
                  <a:pt x="10362" y="19696"/>
                </a:cubicBezTo>
                <a:lnTo>
                  <a:pt x="6429" y="10067"/>
                </a:lnTo>
                <a:cubicBezTo>
                  <a:pt x="6324" y="9836"/>
                  <a:pt x="6105" y="9669"/>
                  <a:pt x="5848" y="9669"/>
                </a:cubicBezTo>
                <a:cubicBezTo>
                  <a:pt x="5773" y="9669"/>
                  <a:pt x="5695" y="9684"/>
                  <a:pt x="5615" y="9714"/>
                </a:cubicBezTo>
                <a:cubicBezTo>
                  <a:pt x="5317" y="9850"/>
                  <a:pt x="5154" y="10202"/>
                  <a:pt x="5290" y="10528"/>
                </a:cubicBezTo>
                <a:lnTo>
                  <a:pt x="9223" y="20157"/>
                </a:lnTo>
                <a:cubicBezTo>
                  <a:pt x="9657" y="21296"/>
                  <a:pt x="10742" y="21974"/>
                  <a:pt x="11908" y="21974"/>
                </a:cubicBezTo>
                <a:cubicBezTo>
                  <a:pt x="12261" y="21974"/>
                  <a:pt x="12640" y="21893"/>
                  <a:pt x="12993" y="21757"/>
                </a:cubicBezTo>
                <a:cubicBezTo>
                  <a:pt x="13698" y="21459"/>
                  <a:pt x="14268" y="20916"/>
                  <a:pt x="14539" y="20184"/>
                </a:cubicBezTo>
                <a:cubicBezTo>
                  <a:pt x="14810" y="19479"/>
                  <a:pt x="14919" y="18746"/>
                  <a:pt x="14621" y="18041"/>
                </a:cubicBezTo>
                <a:lnTo>
                  <a:pt x="8382" y="2662"/>
                </a:lnTo>
                <a:cubicBezTo>
                  <a:pt x="7921" y="1631"/>
                  <a:pt x="7107" y="763"/>
                  <a:pt x="6077" y="329"/>
                </a:cubicBezTo>
                <a:cubicBezTo>
                  <a:pt x="5539" y="109"/>
                  <a:pt x="4974" y="0"/>
                  <a:pt x="4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4"/>
          <p:cNvSpPr txBox="1">
            <a:spLocks noGrp="1"/>
          </p:cNvSpPr>
          <p:nvPr>
            <p:ph type="title"/>
          </p:nvPr>
        </p:nvSpPr>
        <p:spPr>
          <a:xfrm>
            <a:off x="5166360" y="1719775"/>
            <a:ext cx="3056156" cy="2761886"/>
          </a:xfrm>
          <a:prstGeom prst="rect">
            <a:avLst/>
          </a:prstGeom>
        </p:spPr>
        <p:txBody>
          <a:bodyPr spcFirstLastPara="1" wrap="square" lIns="0" tIns="0" rIns="0" bIns="0" anchor="t" anchorCtr="0">
            <a:noAutofit/>
          </a:bodyPr>
          <a:lstStyle/>
          <a:p>
            <a:pPr algn="ctr"/>
            <a:r>
              <a:rPr lang="en" sz="2000" dirty="0">
                <a:latin typeface="SF Pro Ultralight"/>
                <a:ea typeface="SF Pro Ultralight"/>
                <a:cs typeface="SF Pro Ultralight"/>
              </a:rPr>
              <a:t>Hi there, and thanks for your time.  I’m excited to share some of my story with you today. I think I can help you by sharing what I’ve been doing the past few years.  I’ll try to keep it short and if need be we can find some time to talk more.</a:t>
            </a:r>
            <a:endParaRPr sz="2000" dirty="0">
              <a:latin typeface="SF Pro Ultralight"/>
              <a:ea typeface="SF Pro Ultralight"/>
              <a:cs typeface="SF Pro Ultra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215"/>
        <p:cNvGrpSpPr/>
        <p:nvPr/>
      </p:nvGrpSpPr>
      <p:grpSpPr>
        <a:xfrm>
          <a:off x="0" y="0"/>
          <a:ext cx="0" cy="0"/>
          <a:chOff x="0" y="0"/>
          <a:chExt cx="0" cy="0"/>
        </a:xfrm>
      </p:grpSpPr>
      <p:sp>
        <p:nvSpPr>
          <p:cNvPr id="216" name="Google Shape;216;p46"/>
          <p:cNvSpPr txBox="1">
            <a:spLocks noGrp="1"/>
          </p:cNvSpPr>
          <p:nvPr>
            <p:ph type="title"/>
          </p:nvPr>
        </p:nvSpPr>
        <p:spPr>
          <a:xfrm>
            <a:off x="713225" y="445025"/>
            <a:ext cx="7717500" cy="5727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Quick Look ahead</a:t>
            </a:r>
            <a:endParaRPr/>
          </a:p>
        </p:txBody>
      </p:sp>
      <p:sp>
        <p:nvSpPr>
          <p:cNvPr id="217" name="Google Shape;217;p46"/>
          <p:cNvSpPr/>
          <p:nvPr/>
        </p:nvSpPr>
        <p:spPr>
          <a:xfrm rot="519771">
            <a:off x="6926063" y="1840732"/>
            <a:ext cx="1492424" cy="1690502"/>
          </a:xfrm>
          <a:prstGeom prst="ellipse">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6"/>
          <p:cNvSpPr txBox="1">
            <a:spLocks noGrp="1"/>
          </p:cNvSpPr>
          <p:nvPr>
            <p:ph type="title" idx="15"/>
          </p:nvPr>
        </p:nvSpPr>
        <p:spPr>
          <a:xfrm>
            <a:off x="6810350" y="1745550"/>
            <a:ext cx="1848976" cy="1840966"/>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04</a:t>
            </a:r>
            <a:endParaRPr/>
          </a:p>
        </p:txBody>
      </p:sp>
      <p:grpSp>
        <p:nvGrpSpPr>
          <p:cNvPr id="219" name="Google Shape;219;p46"/>
          <p:cNvGrpSpPr/>
          <p:nvPr/>
        </p:nvGrpSpPr>
        <p:grpSpPr>
          <a:xfrm>
            <a:off x="7842053" y="1625713"/>
            <a:ext cx="394283" cy="682718"/>
            <a:chOff x="7052678" y="3327363"/>
            <a:chExt cx="331509" cy="506763"/>
          </a:xfrm>
        </p:grpSpPr>
        <p:sp>
          <p:nvSpPr>
            <p:cNvPr id="220" name="Google Shape;220;p46"/>
            <p:cNvSpPr/>
            <p:nvPr/>
          </p:nvSpPr>
          <p:spPr>
            <a:xfrm rot="1186565">
              <a:off x="7136441" y="3348830"/>
              <a:ext cx="28373" cy="49539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6"/>
            <p:cNvSpPr/>
            <p:nvPr/>
          </p:nvSpPr>
          <p:spPr>
            <a:xfrm>
              <a:off x="7052687" y="3327363"/>
              <a:ext cx="331500" cy="331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46"/>
          <p:cNvSpPr/>
          <p:nvPr/>
        </p:nvSpPr>
        <p:spPr>
          <a:xfrm>
            <a:off x="6720417" y="3788302"/>
            <a:ext cx="1906065" cy="573509"/>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223" name="Google Shape;223;p46"/>
          <p:cNvSpPr txBox="1">
            <a:spLocks noGrp="1"/>
          </p:cNvSpPr>
          <p:nvPr>
            <p:ph type="subTitle" idx="14"/>
          </p:nvPr>
        </p:nvSpPr>
        <p:spPr>
          <a:xfrm rot="-1287">
            <a:off x="6720445" y="3788527"/>
            <a:ext cx="1906065"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Objectives</a:t>
            </a:r>
            <a:endParaRPr/>
          </a:p>
        </p:txBody>
      </p:sp>
      <p:sp>
        <p:nvSpPr>
          <p:cNvPr id="224" name="Google Shape;224;p46"/>
          <p:cNvSpPr/>
          <p:nvPr/>
        </p:nvSpPr>
        <p:spPr>
          <a:xfrm rot="519771">
            <a:off x="4868676" y="1840732"/>
            <a:ext cx="1492424" cy="1690502"/>
          </a:xfrm>
          <a:prstGeom prst="ellipse">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6"/>
          <p:cNvSpPr txBox="1">
            <a:spLocks noGrp="1"/>
          </p:cNvSpPr>
          <p:nvPr>
            <p:ph type="title" idx="9"/>
          </p:nvPr>
        </p:nvSpPr>
        <p:spPr>
          <a:xfrm>
            <a:off x="4727549" y="1688899"/>
            <a:ext cx="1848976" cy="1840966"/>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03</a:t>
            </a:r>
            <a:endParaRPr/>
          </a:p>
        </p:txBody>
      </p:sp>
      <p:grpSp>
        <p:nvGrpSpPr>
          <p:cNvPr id="226" name="Google Shape;226;p46"/>
          <p:cNvGrpSpPr/>
          <p:nvPr/>
        </p:nvGrpSpPr>
        <p:grpSpPr>
          <a:xfrm>
            <a:off x="5837628" y="1625713"/>
            <a:ext cx="394283" cy="682718"/>
            <a:chOff x="7052678" y="3327363"/>
            <a:chExt cx="331509" cy="506763"/>
          </a:xfrm>
        </p:grpSpPr>
        <p:sp>
          <p:nvSpPr>
            <p:cNvPr id="227" name="Google Shape;227;p46"/>
            <p:cNvSpPr/>
            <p:nvPr/>
          </p:nvSpPr>
          <p:spPr>
            <a:xfrm rot="1186565">
              <a:off x="7136441" y="3348830"/>
              <a:ext cx="28373" cy="49539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6"/>
            <p:cNvSpPr/>
            <p:nvPr/>
          </p:nvSpPr>
          <p:spPr>
            <a:xfrm>
              <a:off x="7052687" y="3327363"/>
              <a:ext cx="331500" cy="331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 name="Google Shape;229;p46"/>
          <p:cNvSpPr/>
          <p:nvPr/>
        </p:nvSpPr>
        <p:spPr>
          <a:xfrm>
            <a:off x="4739030" y="3788170"/>
            <a:ext cx="1906065" cy="573509"/>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6"/>
          <p:cNvSpPr/>
          <p:nvPr/>
        </p:nvSpPr>
        <p:spPr>
          <a:xfrm rot="519771">
            <a:off x="2982001" y="1840732"/>
            <a:ext cx="1492424" cy="1690502"/>
          </a:xfrm>
          <a:prstGeom prst="ellipse">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6"/>
          <p:cNvSpPr txBox="1">
            <a:spLocks noGrp="1"/>
          </p:cNvSpPr>
          <p:nvPr>
            <p:ph type="title" idx="6"/>
          </p:nvPr>
        </p:nvSpPr>
        <p:spPr>
          <a:xfrm>
            <a:off x="2866275" y="1745550"/>
            <a:ext cx="1848976" cy="1840966"/>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grpSp>
        <p:nvGrpSpPr>
          <p:cNvPr id="232" name="Google Shape;232;p46"/>
          <p:cNvGrpSpPr/>
          <p:nvPr/>
        </p:nvGrpSpPr>
        <p:grpSpPr>
          <a:xfrm>
            <a:off x="3973853" y="1625713"/>
            <a:ext cx="394283" cy="682718"/>
            <a:chOff x="7052678" y="3327363"/>
            <a:chExt cx="331509" cy="506763"/>
          </a:xfrm>
        </p:grpSpPr>
        <p:sp>
          <p:nvSpPr>
            <p:cNvPr id="233" name="Google Shape;233;p46"/>
            <p:cNvSpPr/>
            <p:nvPr/>
          </p:nvSpPr>
          <p:spPr>
            <a:xfrm rot="1186565">
              <a:off x="7136441" y="3348830"/>
              <a:ext cx="28373" cy="49539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6"/>
            <p:cNvSpPr/>
            <p:nvPr/>
          </p:nvSpPr>
          <p:spPr>
            <a:xfrm>
              <a:off x="7052687" y="3327363"/>
              <a:ext cx="331500" cy="331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235;p46"/>
          <p:cNvSpPr/>
          <p:nvPr/>
        </p:nvSpPr>
        <p:spPr>
          <a:xfrm>
            <a:off x="2717676" y="3788302"/>
            <a:ext cx="1906065" cy="573509"/>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6"/>
          <p:cNvSpPr/>
          <p:nvPr/>
        </p:nvSpPr>
        <p:spPr>
          <a:xfrm rot="519771">
            <a:off x="924601" y="1840732"/>
            <a:ext cx="1492424" cy="1690502"/>
          </a:xfrm>
          <a:prstGeom prst="ellipse">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6"/>
          <p:cNvSpPr txBox="1">
            <a:spLocks noGrp="1"/>
          </p:cNvSpPr>
          <p:nvPr>
            <p:ph type="title" idx="3"/>
          </p:nvPr>
        </p:nvSpPr>
        <p:spPr>
          <a:xfrm>
            <a:off x="808875" y="1745550"/>
            <a:ext cx="1848976" cy="1840966"/>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grpSp>
        <p:nvGrpSpPr>
          <p:cNvPr id="238" name="Google Shape;238;p46"/>
          <p:cNvGrpSpPr/>
          <p:nvPr/>
        </p:nvGrpSpPr>
        <p:grpSpPr>
          <a:xfrm>
            <a:off x="1969428" y="1625713"/>
            <a:ext cx="394283" cy="682718"/>
            <a:chOff x="7052678" y="3327363"/>
            <a:chExt cx="331509" cy="506763"/>
          </a:xfrm>
        </p:grpSpPr>
        <p:sp>
          <p:nvSpPr>
            <p:cNvPr id="239" name="Google Shape;239;p46"/>
            <p:cNvSpPr/>
            <p:nvPr/>
          </p:nvSpPr>
          <p:spPr>
            <a:xfrm rot="1186565">
              <a:off x="7136441" y="3348830"/>
              <a:ext cx="28373" cy="49539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6"/>
            <p:cNvSpPr/>
            <p:nvPr/>
          </p:nvSpPr>
          <p:spPr>
            <a:xfrm>
              <a:off x="7052687" y="3327363"/>
              <a:ext cx="331500" cy="331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46"/>
          <p:cNvSpPr/>
          <p:nvPr/>
        </p:nvSpPr>
        <p:spPr>
          <a:xfrm>
            <a:off x="700617" y="3788302"/>
            <a:ext cx="1906065" cy="573509"/>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6"/>
          <p:cNvSpPr txBox="1">
            <a:spLocks noGrp="1"/>
          </p:cNvSpPr>
          <p:nvPr>
            <p:ph type="subTitle" idx="2"/>
          </p:nvPr>
        </p:nvSpPr>
        <p:spPr>
          <a:xfrm rot="-1287">
            <a:off x="692090" y="3788587"/>
            <a:ext cx="1906065"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Quote</a:t>
            </a:r>
            <a:endParaRPr/>
          </a:p>
        </p:txBody>
      </p:sp>
      <p:sp>
        <p:nvSpPr>
          <p:cNvPr id="245" name="Google Shape;245;p46"/>
          <p:cNvSpPr txBox="1">
            <a:spLocks noGrp="1"/>
          </p:cNvSpPr>
          <p:nvPr>
            <p:ph type="subTitle" idx="5"/>
          </p:nvPr>
        </p:nvSpPr>
        <p:spPr>
          <a:xfrm rot="-1287">
            <a:off x="2717704" y="3788613"/>
            <a:ext cx="1906065"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Quality</a:t>
            </a:r>
            <a:endParaRPr/>
          </a:p>
        </p:txBody>
      </p:sp>
      <p:sp>
        <p:nvSpPr>
          <p:cNvPr id="247" name="Google Shape;247;p46"/>
          <p:cNvSpPr txBox="1">
            <a:spLocks noGrp="1"/>
          </p:cNvSpPr>
          <p:nvPr>
            <p:ph type="subTitle" idx="8"/>
          </p:nvPr>
        </p:nvSpPr>
        <p:spPr>
          <a:xfrm rot="-1287">
            <a:off x="4739108" y="3788421"/>
            <a:ext cx="1906065" cy="572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a:t>Skills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265"/>
        <p:cNvGrpSpPr/>
        <p:nvPr/>
      </p:nvGrpSpPr>
      <p:grpSpPr>
        <a:xfrm>
          <a:off x="0" y="0"/>
          <a:ext cx="0" cy="0"/>
          <a:chOff x="0" y="0"/>
          <a:chExt cx="0" cy="0"/>
        </a:xfrm>
      </p:grpSpPr>
      <p:sp>
        <p:nvSpPr>
          <p:cNvPr id="266" name="Google Shape;266;p48"/>
          <p:cNvSpPr/>
          <p:nvPr/>
        </p:nvSpPr>
        <p:spPr>
          <a:xfrm rot="112724">
            <a:off x="1916236" y="679326"/>
            <a:ext cx="4895632" cy="3342594"/>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 name="Google Shape;267;p48"/>
          <p:cNvGrpSpPr/>
          <p:nvPr/>
        </p:nvGrpSpPr>
        <p:grpSpPr>
          <a:xfrm>
            <a:off x="4041853" y="3389163"/>
            <a:ext cx="3366659" cy="986888"/>
            <a:chOff x="4041853" y="3389163"/>
            <a:chExt cx="3366659" cy="986888"/>
          </a:xfrm>
        </p:grpSpPr>
        <p:sp>
          <p:nvSpPr>
            <p:cNvPr id="268" name="Google Shape;268;p48"/>
            <p:cNvSpPr/>
            <p:nvPr/>
          </p:nvSpPr>
          <p:spPr>
            <a:xfrm rot="322">
              <a:off x="4154699" y="3700301"/>
              <a:ext cx="3200400" cy="675600"/>
            </a:xfrm>
            <a:prstGeom prst="roundRect">
              <a:avLst>
                <a:gd name="adj" fmla="val 24529"/>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 name="Google Shape;269;p48"/>
            <p:cNvGrpSpPr/>
            <p:nvPr/>
          </p:nvGrpSpPr>
          <p:grpSpPr>
            <a:xfrm>
              <a:off x="7077003" y="3389163"/>
              <a:ext cx="331509" cy="506763"/>
              <a:chOff x="7052678" y="3327363"/>
              <a:chExt cx="331509" cy="506763"/>
            </a:xfrm>
          </p:grpSpPr>
          <p:sp>
            <p:nvSpPr>
              <p:cNvPr id="270" name="Google Shape;270;p48"/>
              <p:cNvSpPr/>
              <p:nvPr/>
            </p:nvSpPr>
            <p:spPr>
              <a:xfrm rot="1186565">
                <a:off x="7136441" y="3348830"/>
                <a:ext cx="28373" cy="49539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8"/>
              <p:cNvSpPr/>
              <p:nvPr/>
            </p:nvSpPr>
            <p:spPr>
              <a:xfrm>
                <a:off x="7052687" y="3327363"/>
                <a:ext cx="331500" cy="331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48"/>
            <p:cNvGrpSpPr/>
            <p:nvPr/>
          </p:nvGrpSpPr>
          <p:grpSpPr>
            <a:xfrm>
              <a:off x="4041853" y="3535238"/>
              <a:ext cx="331509" cy="506763"/>
              <a:chOff x="4003753" y="3620963"/>
              <a:chExt cx="331509" cy="506763"/>
            </a:xfrm>
          </p:grpSpPr>
          <p:sp>
            <p:nvSpPr>
              <p:cNvPr id="273" name="Google Shape;273;p48"/>
              <p:cNvSpPr/>
              <p:nvPr/>
            </p:nvSpPr>
            <p:spPr>
              <a:xfrm rot="-1186565" flipH="1">
                <a:off x="4223125" y="3642430"/>
                <a:ext cx="28373" cy="49539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8"/>
              <p:cNvSpPr/>
              <p:nvPr/>
            </p:nvSpPr>
            <p:spPr>
              <a:xfrm flipH="1">
                <a:off x="4003753" y="3620963"/>
                <a:ext cx="331500" cy="331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5" name="Google Shape;275;p48"/>
          <p:cNvSpPr txBox="1">
            <a:spLocks noGrp="1"/>
          </p:cNvSpPr>
          <p:nvPr>
            <p:ph type="subTitle" idx="1"/>
          </p:nvPr>
        </p:nvSpPr>
        <p:spPr>
          <a:xfrm rot="112642">
            <a:off x="2172806" y="1218951"/>
            <a:ext cx="4340630" cy="2245803"/>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 sz="3200" b="1">
                <a:latin typeface="SF Pro Ultralight" pitchFamily="2" charset="0"/>
                <a:ea typeface="SF Pro Ultralight" pitchFamily="2" charset="0"/>
                <a:cs typeface="SF Pro Ultralight" pitchFamily="2" charset="0"/>
              </a:rPr>
              <a:t>“Quality is more important then quantity. One home run is better then two doubles”</a:t>
            </a:r>
            <a:endParaRPr sz="3200" b="1">
              <a:latin typeface="SF Pro Ultralight" pitchFamily="2" charset="0"/>
              <a:ea typeface="SF Pro Ultralight" pitchFamily="2" charset="0"/>
              <a:cs typeface="SF Pro Ultralight" pitchFamily="2" charset="0"/>
            </a:endParaRPr>
          </a:p>
        </p:txBody>
      </p:sp>
      <p:sp>
        <p:nvSpPr>
          <p:cNvPr id="276" name="Google Shape;276;p48"/>
          <p:cNvSpPr txBox="1">
            <a:spLocks noGrp="1"/>
          </p:cNvSpPr>
          <p:nvPr>
            <p:ph type="title"/>
          </p:nvPr>
        </p:nvSpPr>
        <p:spPr>
          <a:xfrm rot="1665">
            <a:off x="4203128" y="3844889"/>
            <a:ext cx="3097200" cy="363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—Steve Jobs</a:t>
            </a:r>
            <a:endParaRPr/>
          </a:p>
        </p:txBody>
      </p:sp>
      <p:sp>
        <p:nvSpPr>
          <p:cNvPr id="13" name="Google Shape;288;p49">
            <a:extLst>
              <a:ext uri="{FF2B5EF4-FFF2-40B4-BE49-F238E27FC236}">
                <a16:creationId xmlns:a16="http://schemas.microsoft.com/office/drawing/2014/main" id="{0C58663B-2E78-F242-BF7D-03DEC5E9744E}"/>
              </a:ext>
            </a:extLst>
          </p:cNvPr>
          <p:cNvSpPr/>
          <p:nvPr/>
        </p:nvSpPr>
        <p:spPr>
          <a:xfrm rot="519771">
            <a:off x="6474394" y="723197"/>
            <a:ext cx="1254815" cy="1254815"/>
          </a:xfrm>
          <a:prstGeom prst="ellipse">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89;p49">
            <a:extLst>
              <a:ext uri="{FF2B5EF4-FFF2-40B4-BE49-F238E27FC236}">
                <a16:creationId xmlns:a16="http://schemas.microsoft.com/office/drawing/2014/main" id="{A0D792C7-EEC9-8A40-A366-3A8E13622AAE}"/>
              </a:ext>
            </a:extLst>
          </p:cNvPr>
          <p:cNvSpPr txBox="1">
            <a:spLocks/>
          </p:cNvSpPr>
          <p:nvPr/>
        </p:nvSpPr>
        <p:spPr>
          <a:xfrm rot="519400">
            <a:off x="6430587" y="881470"/>
            <a:ext cx="1343404" cy="841181"/>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accent1"/>
              </a:buClr>
              <a:buSzPts val="12000"/>
            </a:pPr>
            <a:r>
              <a:rPr lang="en" sz="5900">
                <a:solidFill>
                  <a:schemeClr val="accent5"/>
                </a:solidFill>
                <a:latin typeface="Raleway Black"/>
                <a:cs typeface="Raleway Black"/>
                <a:sym typeface="Raleway Black"/>
              </a:rPr>
              <a:t>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295"/>
        <p:cNvGrpSpPr/>
        <p:nvPr/>
      </p:nvGrpSpPr>
      <p:grpSpPr>
        <a:xfrm>
          <a:off x="0" y="0"/>
          <a:ext cx="0" cy="0"/>
          <a:chOff x="0" y="0"/>
          <a:chExt cx="0" cy="0"/>
        </a:xfrm>
      </p:grpSpPr>
      <p:sp>
        <p:nvSpPr>
          <p:cNvPr id="296" name="Google Shape;296;p50"/>
          <p:cNvSpPr/>
          <p:nvPr/>
        </p:nvSpPr>
        <p:spPr>
          <a:xfrm>
            <a:off x="4334775" y="830300"/>
            <a:ext cx="3633900" cy="3429000"/>
          </a:xfrm>
          <a:prstGeom prst="roundRect">
            <a:avLst>
              <a:gd name="adj" fmla="val 16667"/>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 name="Google Shape;297;p50"/>
          <p:cNvGrpSpPr/>
          <p:nvPr/>
        </p:nvGrpSpPr>
        <p:grpSpPr>
          <a:xfrm>
            <a:off x="716029" y="830300"/>
            <a:ext cx="3911400" cy="3258365"/>
            <a:chOff x="716029" y="830300"/>
            <a:chExt cx="3911400" cy="3258365"/>
          </a:xfrm>
        </p:grpSpPr>
        <p:grpSp>
          <p:nvGrpSpPr>
            <p:cNvPr id="298" name="Google Shape;298;p50"/>
            <p:cNvGrpSpPr/>
            <p:nvPr/>
          </p:nvGrpSpPr>
          <p:grpSpPr>
            <a:xfrm>
              <a:off x="2158013" y="830300"/>
              <a:ext cx="595325" cy="676500"/>
              <a:chOff x="2158013" y="830300"/>
              <a:chExt cx="595325" cy="676500"/>
            </a:xfrm>
          </p:grpSpPr>
          <p:grpSp>
            <p:nvGrpSpPr>
              <p:cNvPr id="299" name="Google Shape;299;p50"/>
              <p:cNvGrpSpPr/>
              <p:nvPr/>
            </p:nvGrpSpPr>
            <p:grpSpPr>
              <a:xfrm>
                <a:off x="2158013" y="949700"/>
                <a:ext cx="595325" cy="557100"/>
                <a:chOff x="2314575" y="2133725"/>
                <a:chExt cx="595325" cy="557100"/>
              </a:xfrm>
            </p:grpSpPr>
            <p:cxnSp>
              <p:nvCxnSpPr>
                <p:cNvPr id="300" name="Google Shape;300;p50"/>
                <p:cNvCxnSpPr/>
                <p:nvPr/>
              </p:nvCxnSpPr>
              <p:spPr>
                <a:xfrm>
                  <a:off x="2567000" y="2143125"/>
                  <a:ext cx="342900" cy="504900"/>
                </a:xfrm>
                <a:prstGeom prst="straightConnector1">
                  <a:avLst/>
                </a:prstGeom>
                <a:noFill/>
                <a:ln w="38100" cap="flat" cmpd="sng">
                  <a:solidFill>
                    <a:schemeClr val="accent1"/>
                  </a:solidFill>
                  <a:prstDash val="solid"/>
                  <a:round/>
                  <a:headEnd type="none" w="med" len="med"/>
                  <a:tailEnd type="none" w="med" len="med"/>
                </a:ln>
              </p:spPr>
            </p:cxnSp>
            <p:cxnSp>
              <p:nvCxnSpPr>
                <p:cNvPr id="301" name="Google Shape;301;p50"/>
                <p:cNvCxnSpPr/>
                <p:nvPr/>
              </p:nvCxnSpPr>
              <p:spPr>
                <a:xfrm rot="10800000" flipH="1">
                  <a:off x="2314575" y="2133725"/>
                  <a:ext cx="267000" cy="557100"/>
                </a:xfrm>
                <a:prstGeom prst="straightConnector1">
                  <a:avLst/>
                </a:prstGeom>
                <a:noFill/>
                <a:ln w="38100" cap="flat" cmpd="sng">
                  <a:solidFill>
                    <a:schemeClr val="accent1"/>
                  </a:solidFill>
                  <a:prstDash val="solid"/>
                  <a:round/>
                  <a:headEnd type="none" w="med" len="med"/>
                  <a:tailEnd type="none" w="med" len="med"/>
                </a:ln>
              </p:spPr>
            </p:cxnSp>
          </p:grpSp>
          <p:sp>
            <p:nvSpPr>
              <p:cNvPr id="302" name="Google Shape;302;p50"/>
              <p:cNvSpPr/>
              <p:nvPr/>
            </p:nvSpPr>
            <p:spPr>
              <a:xfrm>
                <a:off x="2247800" y="830300"/>
                <a:ext cx="331500" cy="33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 name="Google Shape;303;p50"/>
            <p:cNvSpPr/>
            <p:nvPr/>
          </p:nvSpPr>
          <p:spPr>
            <a:xfrm rot="-268686">
              <a:off x="812052" y="1343587"/>
              <a:ext cx="3719354" cy="2603856"/>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 name="Google Shape;304;p50"/>
          <p:cNvSpPr txBox="1">
            <a:spLocks noGrp="1"/>
          </p:cNvSpPr>
          <p:nvPr>
            <p:ph type="title"/>
          </p:nvPr>
        </p:nvSpPr>
        <p:spPr>
          <a:xfrm rot="-268314">
            <a:off x="1121330" y="1698617"/>
            <a:ext cx="3224316" cy="1884366"/>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Quality is more then a buzz word...</a:t>
            </a:r>
            <a:endParaRPr/>
          </a:p>
        </p:txBody>
      </p:sp>
      <p:sp>
        <p:nvSpPr>
          <p:cNvPr id="305" name="Google Shape;305;p50"/>
          <p:cNvSpPr txBox="1">
            <a:spLocks noGrp="1"/>
          </p:cNvSpPr>
          <p:nvPr>
            <p:ph type="subTitle" idx="1"/>
          </p:nvPr>
        </p:nvSpPr>
        <p:spPr>
          <a:xfrm>
            <a:off x="4663100" y="949700"/>
            <a:ext cx="3087168" cy="3363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b="1">
                <a:solidFill>
                  <a:schemeClr val="accent5"/>
                </a:solidFill>
                <a:latin typeface="SF Pro Ultralight" pitchFamily="2" charset="0"/>
                <a:ea typeface="SF Pro Ultralight" pitchFamily="2" charset="0"/>
                <a:cs typeface="SF Pro Ultralight" pitchFamily="2" charset="0"/>
              </a:rPr>
              <a:t>Quality is like a gem with many shapes and facets not just limited too:</a:t>
            </a:r>
            <a:endParaRPr b="1">
              <a:solidFill>
                <a:schemeClr val="accent5"/>
              </a:solidFill>
              <a:latin typeface="SF Pro Ultralight" pitchFamily="2" charset="0"/>
              <a:ea typeface="SF Pro Ultralight" pitchFamily="2" charset="0"/>
              <a:cs typeface="SF Pro Ultralight" pitchFamily="2" charset="0"/>
            </a:endParaRPr>
          </a:p>
          <a:p>
            <a:pPr marL="0" lvl="0" indent="0" algn="l" rtl="0">
              <a:spcBef>
                <a:spcPts val="0"/>
              </a:spcBef>
              <a:spcAft>
                <a:spcPts val="0"/>
              </a:spcAft>
              <a:buClr>
                <a:schemeClr val="dk1"/>
              </a:buClr>
              <a:buSzPts val="1100"/>
              <a:buFont typeface="Arial"/>
              <a:buNone/>
            </a:pPr>
            <a:endParaRPr b="1">
              <a:solidFill>
                <a:schemeClr val="accent5"/>
              </a:solidFill>
              <a:latin typeface="SF Pro Ultralight" pitchFamily="2" charset="0"/>
              <a:ea typeface="SF Pro Ultralight" pitchFamily="2" charset="0"/>
              <a:cs typeface="SF Pro Ultralight" pitchFamily="2" charset="0"/>
            </a:endParaRPr>
          </a:p>
          <a:p>
            <a:pPr marL="457200" lvl="0" indent="-317500" algn="l" rtl="0">
              <a:spcBef>
                <a:spcPts val="0"/>
              </a:spcBef>
              <a:spcAft>
                <a:spcPts val="0"/>
              </a:spcAft>
              <a:buClr>
                <a:schemeClr val="accent5"/>
              </a:buClr>
              <a:buSzPts val="1400"/>
              <a:buChar char="●"/>
            </a:pPr>
            <a:r>
              <a:rPr lang="en-US" b="1">
                <a:solidFill>
                  <a:schemeClr val="accent5"/>
                </a:solidFill>
                <a:latin typeface="SF Pro Ultralight" pitchFamily="2" charset="0"/>
                <a:ea typeface="SF Pro Ultralight" pitchFamily="2" charset="0"/>
                <a:cs typeface="SF Pro Ultralight" pitchFamily="2" charset="0"/>
              </a:rPr>
              <a:t>Includes dev requirements, guidelines &amp; practices </a:t>
            </a:r>
            <a:endParaRPr b="1">
              <a:solidFill>
                <a:schemeClr val="accent5"/>
              </a:solidFill>
              <a:latin typeface="SF Pro Ultralight" pitchFamily="2" charset="0"/>
              <a:ea typeface="SF Pro Ultralight" pitchFamily="2" charset="0"/>
              <a:cs typeface="SF Pro Ultralight" pitchFamily="2" charset="0"/>
            </a:endParaRPr>
          </a:p>
          <a:p>
            <a:pPr marL="457200" lvl="0" indent="-317500" algn="l" rtl="0">
              <a:spcBef>
                <a:spcPts val="0"/>
              </a:spcBef>
              <a:spcAft>
                <a:spcPts val="0"/>
              </a:spcAft>
              <a:buClr>
                <a:schemeClr val="accent5"/>
              </a:buClr>
              <a:buSzPts val="1400"/>
              <a:buChar char="●"/>
            </a:pPr>
            <a:r>
              <a:rPr lang="en-US" b="1">
                <a:solidFill>
                  <a:schemeClr val="accent5"/>
                </a:solidFill>
                <a:latin typeface="SF Pro Ultralight" pitchFamily="2" charset="0"/>
                <a:ea typeface="SF Pro Ultralight" pitchFamily="2" charset="0"/>
                <a:cs typeface="SF Pro Ultralight" pitchFamily="2" charset="0"/>
              </a:rPr>
              <a:t>SDLC Agile practices</a:t>
            </a:r>
            <a:endParaRPr b="1">
              <a:solidFill>
                <a:schemeClr val="accent5"/>
              </a:solidFill>
              <a:latin typeface="SF Pro Ultralight" pitchFamily="2" charset="0"/>
              <a:ea typeface="SF Pro Ultralight" pitchFamily="2" charset="0"/>
              <a:cs typeface="SF Pro Ultralight" pitchFamily="2" charset="0"/>
            </a:endParaRPr>
          </a:p>
          <a:p>
            <a:pPr marL="457200" lvl="0" indent="-317500" algn="l" rtl="0">
              <a:spcBef>
                <a:spcPts val="0"/>
              </a:spcBef>
              <a:spcAft>
                <a:spcPts val="0"/>
              </a:spcAft>
              <a:buClr>
                <a:schemeClr val="accent5"/>
              </a:buClr>
              <a:buSzPts val="1400"/>
              <a:buChar char="●"/>
            </a:pPr>
            <a:r>
              <a:rPr lang="en-US" b="1">
                <a:solidFill>
                  <a:schemeClr val="accent5"/>
                </a:solidFill>
                <a:latin typeface="SF Pro Ultralight" pitchFamily="2" charset="0"/>
                <a:ea typeface="SF Pro Ultralight" pitchFamily="2" charset="0"/>
                <a:cs typeface="SF Pro Ultralight" pitchFamily="2" charset="0"/>
              </a:rPr>
              <a:t>Unit testing &amp; quality checks</a:t>
            </a:r>
          </a:p>
          <a:p>
            <a:pPr marL="457200" lvl="0" indent="-317500" algn="l" rtl="0">
              <a:spcBef>
                <a:spcPts val="0"/>
              </a:spcBef>
              <a:spcAft>
                <a:spcPts val="0"/>
              </a:spcAft>
              <a:buClr>
                <a:schemeClr val="accent5"/>
              </a:buClr>
              <a:buSzPts val="1400"/>
              <a:buChar char="●"/>
            </a:pPr>
            <a:r>
              <a:rPr lang="en-US" b="1">
                <a:solidFill>
                  <a:schemeClr val="accent5"/>
                </a:solidFill>
                <a:latin typeface="SF Pro Ultralight" pitchFamily="2" charset="0"/>
                <a:ea typeface="SF Pro Ultralight" pitchFamily="2" charset="0"/>
                <a:cs typeface="SF Pro Ultralight" pitchFamily="2" charset="0"/>
              </a:rPr>
              <a:t>Dev Tools &amp; CI / CD / QC tooling</a:t>
            </a:r>
          </a:p>
          <a:p>
            <a:pPr marL="457200" lvl="0" indent="-317500" algn="l" rtl="0">
              <a:spcBef>
                <a:spcPts val="0"/>
              </a:spcBef>
              <a:spcAft>
                <a:spcPts val="0"/>
              </a:spcAft>
              <a:buClr>
                <a:schemeClr val="accent5"/>
              </a:buClr>
              <a:buSzPts val="1400"/>
              <a:buChar char="●"/>
            </a:pPr>
            <a:r>
              <a:rPr lang="en-US" b="1">
                <a:solidFill>
                  <a:schemeClr val="accent5"/>
                </a:solidFill>
                <a:latin typeface="SF Pro Ultralight" pitchFamily="2" charset="0"/>
                <a:ea typeface="SF Pro Ultralight" pitchFamily="2" charset="0"/>
                <a:cs typeface="SF Pro Ultralight" pitchFamily="2" charset="0"/>
              </a:rPr>
              <a:t>Security Scans (White/Black box)</a:t>
            </a:r>
          </a:p>
          <a:p>
            <a:pPr marL="457200" lvl="0" indent="-317500" algn="l" rtl="0">
              <a:spcBef>
                <a:spcPts val="0"/>
              </a:spcBef>
              <a:spcAft>
                <a:spcPts val="0"/>
              </a:spcAft>
              <a:buClr>
                <a:schemeClr val="accent5"/>
              </a:buClr>
              <a:buSzPts val="1400"/>
              <a:buChar char="●"/>
            </a:pPr>
            <a:r>
              <a:rPr lang="en-US" b="1">
                <a:solidFill>
                  <a:schemeClr val="accent5"/>
                </a:solidFill>
                <a:latin typeface="SF Pro Ultralight" pitchFamily="2" charset="0"/>
                <a:ea typeface="SF Pro Ultralight" pitchFamily="2" charset="0"/>
                <a:cs typeface="SF Pro Ultralight" pitchFamily="2" charset="0"/>
              </a:rPr>
              <a:t>Peer review process &amp; branching strategy gates.</a:t>
            </a:r>
          </a:p>
          <a:p>
            <a:pPr marL="457200" lvl="0" indent="-317500" algn="l" rtl="0">
              <a:spcBef>
                <a:spcPts val="0"/>
              </a:spcBef>
              <a:spcAft>
                <a:spcPts val="0"/>
              </a:spcAft>
              <a:buClr>
                <a:schemeClr val="accent5"/>
              </a:buClr>
              <a:buSzPts val="1400"/>
              <a:buChar char="●"/>
            </a:pPr>
            <a:r>
              <a:rPr lang="en-US" b="1">
                <a:solidFill>
                  <a:schemeClr val="accent5"/>
                </a:solidFill>
                <a:latin typeface="SF Pro Ultralight" pitchFamily="2" charset="0"/>
                <a:ea typeface="SF Pro Ultralight" pitchFamily="2" charset="0"/>
                <a:cs typeface="SF Pro Ultralight" pitchFamily="2" charset="0"/>
              </a:rPr>
              <a:t>Repeatable and grows</a:t>
            </a:r>
          </a:p>
          <a:p>
            <a:pPr marL="457200" lvl="0" indent="-317500" algn="l" rtl="0">
              <a:spcBef>
                <a:spcPts val="0"/>
              </a:spcBef>
              <a:spcAft>
                <a:spcPts val="0"/>
              </a:spcAft>
              <a:buClr>
                <a:schemeClr val="accent5"/>
              </a:buClr>
              <a:buSzPts val="1400"/>
              <a:buChar char="●"/>
            </a:pPr>
            <a:r>
              <a:rPr lang="en" b="1">
                <a:solidFill>
                  <a:schemeClr val="accent5"/>
                </a:solidFill>
                <a:latin typeface="SF Pro Ultralight" pitchFamily="2" charset="0"/>
                <a:ea typeface="SF Pro Ultralight" pitchFamily="2" charset="0"/>
                <a:cs typeface="SF Pro Ultralight" pitchFamily="2" charset="0"/>
              </a:rPr>
              <a:t>A mindset about building systems and software that are testable &amp; durable, scalable and maintainable</a:t>
            </a:r>
            <a:endParaRPr b="1">
              <a:solidFill>
                <a:schemeClr val="accent5"/>
              </a:solidFill>
              <a:latin typeface="SF Pro Ultralight" pitchFamily="2" charset="0"/>
              <a:ea typeface="SF Pro Ultralight" pitchFamily="2" charset="0"/>
              <a:cs typeface="SF Pro Ultralight" pitchFamily="2" charset="0"/>
            </a:endParaRPr>
          </a:p>
        </p:txBody>
      </p:sp>
      <p:sp>
        <p:nvSpPr>
          <p:cNvPr id="12" name="Google Shape;288;p49">
            <a:extLst>
              <a:ext uri="{FF2B5EF4-FFF2-40B4-BE49-F238E27FC236}">
                <a16:creationId xmlns:a16="http://schemas.microsoft.com/office/drawing/2014/main" id="{CF9DF8BE-85B8-2F42-8D63-90631F728266}"/>
              </a:ext>
            </a:extLst>
          </p:cNvPr>
          <p:cNvSpPr/>
          <p:nvPr/>
        </p:nvSpPr>
        <p:spPr>
          <a:xfrm rot="20737643">
            <a:off x="474439" y="322293"/>
            <a:ext cx="1254815" cy="1254815"/>
          </a:xfrm>
          <a:prstGeom prst="ellipse">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89;p49">
            <a:extLst>
              <a:ext uri="{FF2B5EF4-FFF2-40B4-BE49-F238E27FC236}">
                <a16:creationId xmlns:a16="http://schemas.microsoft.com/office/drawing/2014/main" id="{2C9BCE27-1179-9447-BF09-FC1B6B67DDD5}"/>
              </a:ext>
            </a:extLst>
          </p:cNvPr>
          <p:cNvSpPr txBox="1">
            <a:spLocks/>
          </p:cNvSpPr>
          <p:nvPr/>
        </p:nvSpPr>
        <p:spPr>
          <a:xfrm rot="20737272">
            <a:off x="430632" y="480566"/>
            <a:ext cx="1343404" cy="841181"/>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accent1"/>
              </a:buClr>
              <a:buSzPts val="12000"/>
            </a:pPr>
            <a:r>
              <a:rPr lang="en" sz="5900">
                <a:solidFill>
                  <a:schemeClr val="accent5"/>
                </a:solidFill>
                <a:latin typeface="Raleway Black"/>
                <a:cs typeface="Raleway Black"/>
                <a:sym typeface="Raleway Black"/>
              </a:rPr>
              <a:t>2</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309"/>
        <p:cNvGrpSpPr/>
        <p:nvPr/>
      </p:nvGrpSpPr>
      <p:grpSpPr>
        <a:xfrm>
          <a:off x="0" y="0"/>
          <a:ext cx="0" cy="0"/>
          <a:chOff x="0" y="0"/>
          <a:chExt cx="0" cy="0"/>
        </a:xfrm>
      </p:grpSpPr>
      <p:grpSp>
        <p:nvGrpSpPr>
          <p:cNvPr id="310" name="Google Shape;310;p51"/>
          <p:cNvGrpSpPr/>
          <p:nvPr/>
        </p:nvGrpSpPr>
        <p:grpSpPr>
          <a:xfrm>
            <a:off x="4826181" y="2009584"/>
            <a:ext cx="3378000" cy="2530142"/>
            <a:chOff x="4826181" y="2009584"/>
            <a:chExt cx="3378000" cy="2530142"/>
          </a:xfrm>
        </p:grpSpPr>
        <p:grpSp>
          <p:nvGrpSpPr>
            <p:cNvPr id="311" name="Google Shape;311;p51"/>
            <p:cNvGrpSpPr/>
            <p:nvPr/>
          </p:nvGrpSpPr>
          <p:grpSpPr>
            <a:xfrm>
              <a:off x="6352224" y="2009584"/>
              <a:ext cx="677773" cy="749666"/>
              <a:chOff x="6352224" y="2009584"/>
              <a:chExt cx="677773" cy="749666"/>
            </a:xfrm>
          </p:grpSpPr>
          <p:grpSp>
            <p:nvGrpSpPr>
              <p:cNvPr id="312" name="Google Shape;312;p51"/>
              <p:cNvGrpSpPr/>
              <p:nvPr/>
            </p:nvGrpSpPr>
            <p:grpSpPr>
              <a:xfrm rot="559714">
                <a:off x="6393440" y="2157569"/>
                <a:ext cx="595340" cy="557114"/>
                <a:chOff x="2314575" y="2133725"/>
                <a:chExt cx="595325" cy="557100"/>
              </a:xfrm>
            </p:grpSpPr>
            <p:cxnSp>
              <p:nvCxnSpPr>
                <p:cNvPr id="313" name="Google Shape;313;p51"/>
                <p:cNvCxnSpPr/>
                <p:nvPr/>
              </p:nvCxnSpPr>
              <p:spPr>
                <a:xfrm>
                  <a:off x="2567000" y="2143125"/>
                  <a:ext cx="342900" cy="504900"/>
                </a:xfrm>
                <a:prstGeom prst="straightConnector1">
                  <a:avLst/>
                </a:prstGeom>
                <a:noFill/>
                <a:ln w="38100" cap="flat" cmpd="sng">
                  <a:solidFill>
                    <a:schemeClr val="accent1"/>
                  </a:solidFill>
                  <a:prstDash val="solid"/>
                  <a:round/>
                  <a:headEnd type="none" w="med" len="med"/>
                  <a:tailEnd type="none" w="med" len="med"/>
                </a:ln>
              </p:spPr>
            </p:cxnSp>
            <p:cxnSp>
              <p:nvCxnSpPr>
                <p:cNvPr id="314" name="Google Shape;314;p51"/>
                <p:cNvCxnSpPr/>
                <p:nvPr/>
              </p:nvCxnSpPr>
              <p:spPr>
                <a:xfrm rot="10800000" flipH="1">
                  <a:off x="2314575" y="2133725"/>
                  <a:ext cx="267000" cy="557100"/>
                </a:xfrm>
                <a:prstGeom prst="straightConnector1">
                  <a:avLst/>
                </a:prstGeom>
                <a:noFill/>
                <a:ln w="38100" cap="flat" cmpd="sng">
                  <a:solidFill>
                    <a:schemeClr val="accent1"/>
                  </a:solidFill>
                  <a:prstDash val="solid"/>
                  <a:round/>
                  <a:headEnd type="none" w="med" len="med"/>
                  <a:tailEnd type="none" w="med" len="med"/>
                </a:ln>
              </p:spPr>
            </p:cxnSp>
          </p:grpSp>
          <p:sp>
            <p:nvSpPr>
              <p:cNvPr id="315" name="Google Shape;315;p51"/>
              <p:cNvSpPr/>
              <p:nvPr/>
            </p:nvSpPr>
            <p:spPr>
              <a:xfrm rot="559553">
                <a:off x="6521497" y="2034244"/>
                <a:ext cx="331380" cy="33138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 name="Google Shape;316;p51"/>
            <p:cNvSpPr/>
            <p:nvPr/>
          </p:nvSpPr>
          <p:spPr>
            <a:xfrm rot="377138">
              <a:off x="4914962" y="2571725"/>
              <a:ext cx="3200440" cy="1798202"/>
            </a:xfrm>
            <a:prstGeom prst="roundRect">
              <a:avLst>
                <a:gd name="adj" fmla="val 9539"/>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51"/>
          <p:cNvSpPr txBox="1">
            <a:spLocks noGrp="1"/>
          </p:cNvSpPr>
          <p:nvPr>
            <p:ph type="title"/>
          </p:nvPr>
        </p:nvSpPr>
        <p:spPr>
          <a:xfrm>
            <a:off x="-996785" y="287954"/>
            <a:ext cx="8025258" cy="1198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WHAT SETS ME APART?</a:t>
            </a:r>
            <a:endParaRPr/>
          </a:p>
        </p:txBody>
      </p:sp>
      <p:sp>
        <p:nvSpPr>
          <p:cNvPr id="318" name="Google Shape;318;p51"/>
          <p:cNvSpPr txBox="1">
            <a:spLocks noGrp="1"/>
          </p:cNvSpPr>
          <p:nvPr>
            <p:ph type="subTitle" idx="4"/>
          </p:nvPr>
        </p:nvSpPr>
        <p:spPr>
          <a:xfrm rot="377090">
            <a:off x="5189900" y="2882566"/>
            <a:ext cx="2743187" cy="331427"/>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QUALITY PRACTICES</a:t>
            </a:r>
            <a:endParaRPr/>
          </a:p>
        </p:txBody>
      </p:sp>
      <p:grpSp>
        <p:nvGrpSpPr>
          <p:cNvPr id="319" name="Google Shape;319;p51"/>
          <p:cNvGrpSpPr/>
          <p:nvPr/>
        </p:nvGrpSpPr>
        <p:grpSpPr>
          <a:xfrm>
            <a:off x="971723" y="2009575"/>
            <a:ext cx="3314400" cy="2466387"/>
            <a:chOff x="971723" y="2009575"/>
            <a:chExt cx="3314400" cy="2466387"/>
          </a:xfrm>
        </p:grpSpPr>
        <p:grpSp>
          <p:nvGrpSpPr>
            <p:cNvPr id="320" name="Google Shape;320;p51"/>
            <p:cNvGrpSpPr/>
            <p:nvPr/>
          </p:nvGrpSpPr>
          <p:grpSpPr>
            <a:xfrm>
              <a:off x="2255063" y="2009575"/>
              <a:ext cx="595325" cy="676500"/>
              <a:chOff x="2255063" y="2009575"/>
              <a:chExt cx="595325" cy="676500"/>
            </a:xfrm>
          </p:grpSpPr>
          <p:grpSp>
            <p:nvGrpSpPr>
              <p:cNvPr id="321" name="Google Shape;321;p51"/>
              <p:cNvGrpSpPr/>
              <p:nvPr/>
            </p:nvGrpSpPr>
            <p:grpSpPr>
              <a:xfrm>
                <a:off x="2255063" y="2128975"/>
                <a:ext cx="595325" cy="557100"/>
                <a:chOff x="2314575" y="2133725"/>
                <a:chExt cx="595325" cy="557100"/>
              </a:xfrm>
            </p:grpSpPr>
            <p:cxnSp>
              <p:nvCxnSpPr>
                <p:cNvPr id="322" name="Google Shape;322;p51"/>
                <p:cNvCxnSpPr/>
                <p:nvPr/>
              </p:nvCxnSpPr>
              <p:spPr>
                <a:xfrm>
                  <a:off x="2567000" y="2143125"/>
                  <a:ext cx="342900" cy="504900"/>
                </a:xfrm>
                <a:prstGeom prst="straightConnector1">
                  <a:avLst/>
                </a:prstGeom>
                <a:noFill/>
                <a:ln w="38100" cap="flat" cmpd="sng">
                  <a:solidFill>
                    <a:schemeClr val="accent1"/>
                  </a:solidFill>
                  <a:prstDash val="solid"/>
                  <a:round/>
                  <a:headEnd type="none" w="med" len="med"/>
                  <a:tailEnd type="none" w="med" len="med"/>
                </a:ln>
              </p:spPr>
            </p:cxnSp>
            <p:cxnSp>
              <p:nvCxnSpPr>
                <p:cNvPr id="323" name="Google Shape;323;p51"/>
                <p:cNvCxnSpPr/>
                <p:nvPr/>
              </p:nvCxnSpPr>
              <p:spPr>
                <a:xfrm rot="10800000" flipH="1">
                  <a:off x="2314575" y="2133725"/>
                  <a:ext cx="267000" cy="557100"/>
                </a:xfrm>
                <a:prstGeom prst="straightConnector1">
                  <a:avLst/>
                </a:prstGeom>
                <a:noFill/>
                <a:ln w="38100" cap="flat" cmpd="sng">
                  <a:solidFill>
                    <a:schemeClr val="accent1"/>
                  </a:solidFill>
                  <a:prstDash val="solid"/>
                  <a:round/>
                  <a:headEnd type="none" w="med" len="med"/>
                  <a:tailEnd type="none" w="med" len="med"/>
                </a:ln>
              </p:spPr>
            </p:cxnSp>
          </p:grpSp>
          <p:sp>
            <p:nvSpPr>
              <p:cNvPr id="324" name="Google Shape;324;p51"/>
              <p:cNvSpPr/>
              <p:nvPr/>
            </p:nvSpPr>
            <p:spPr>
              <a:xfrm>
                <a:off x="2344850" y="2009575"/>
                <a:ext cx="331500" cy="33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 name="Google Shape;325;p51"/>
            <p:cNvSpPr/>
            <p:nvPr/>
          </p:nvSpPr>
          <p:spPr>
            <a:xfrm rot="-231867">
              <a:off x="1028684" y="2571768"/>
              <a:ext cx="3200477" cy="1798389"/>
            </a:xfrm>
            <a:prstGeom prst="roundRect">
              <a:avLst>
                <a:gd name="adj" fmla="val 9539"/>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 name="Google Shape;326;p51"/>
          <p:cNvSpPr txBox="1">
            <a:spLocks noGrp="1"/>
          </p:cNvSpPr>
          <p:nvPr>
            <p:ph type="subTitle" idx="1"/>
          </p:nvPr>
        </p:nvSpPr>
        <p:spPr>
          <a:xfrm rot="-231771">
            <a:off x="1226365" y="3067231"/>
            <a:ext cx="2899968" cy="1156266"/>
          </a:xfrm>
          <a:prstGeom prst="rect">
            <a:avLst/>
          </a:prstGeom>
        </p:spPr>
        <p:txBody>
          <a:bodyPr spcFirstLastPara="1" wrap="square" lIns="0" tIns="0" rIns="0" bIns="0" anchor="t" anchorCtr="0">
            <a:noAutofit/>
          </a:bodyPr>
          <a:lstStyle/>
          <a:p>
            <a:r>
              <a:rPr lang="en"/>
              <a:t>Software dev can be more than just completing units of work, but doing so in a way that allows it to grow homogenously and able to validate itself for completeness over time. </a:t>
            </a:r>
            <a:endParaRPr/>
          </a:p>
        </p:txBody>
      </p:sp>
      <p:sp>
        <p:nvSpPr>
          <p:cNvPr id="327" name="Google Shape;327;p51"/>
          <p:cNvSpPr txBox="1">
            <a:spLocks noGrp="1"/>
          </p:cNvSpPr>
          <p:nvPr>
            <p:ph type="subTitle" idx="2"/>
          </p:nvPr>
        </p:nvSpPr>
        <p:spPr>
          <a:xfrm rot="-231771">
            <a:off x="1220487" y="2701613"/>
            <a:ext cx="2743132" cy="33134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QUALITY DEV</a:t>
            </a:r>
            <a:endParaRPr/>
          </a:p>
        </p:txBody>
      </p:sp>
      <p:sp>
        <p:nvSpPr>
          <p:cNvPr id="328" name="Google Shape;328;p51"/>
          <p:cNvSpPr txBox="1">
            <a:spLocks noGrp="1"/>
          </p:cNvSpPr>
          <p:nvPr>
            <p:ph type="subTitle" idx="3"/>
          </p:nvPr>
        </p:nvSpPr>
        <p:spPr>
          <a:xfrm rot="377090">
            <a:off x="5111935" y="3335489"/>
            <a:ext cx="2743187" cy="842383"/>
          </a:xfrm>
          <a:prstGeom prst="rect">
            <a:avLst/>
          </a:prstGeom>
        </p:spPr>
        <p:txBody>
          <a:bodyPr spcFirstLastPara="1" wrap="square" lIns="0" tIns="0" rIns="0" bIns="0" anchor="t" anchorCtr="0">
            <a:noAutofit/>
          </a:bodyPr>
          <a:lstStyle/>
          <a:p>
            <a:pPr lvl="0"/>
            <a:r>
              <a:rPr lang="en-US"/>
              <a:t>Define a Process. Establishing a process is key to optimizing quality assurance across the development of products.</a:t>
            </a:r>
            <a:endParaRPr/>
          </a:p>
        </p:txBody>
      </p:sp>
      <p:sp>
        <p:nvSpPr>
          <p:cNvPr id="2" name="TextBox 1">
            <a:extLst>
              <a:ext uri="{FF2B5EF4-FFF2-40B4-BE49-F238E27FC236}">
                <a16:creationId xmlns:a16="http://schemas.microsoft.com/office/drawing/2014/main" id="{677A60A5-02DC-9C40-B74B-B2064A3EF7D0}"/>
              </a:ext>
            </a:extLst>
          </p:cNvPr>
          <p:cNvSpPr txBox="1"/>
          <p:nvPr/>
        </p:nvSpPr>
        <p:spPr>
          <a:xfrm>
            <a:off x="427350" y="979668"/>
            <a:ext cx="6450188" cy="954107"/>
          </a:xfrm>
          <a:prstGeom prst="rect">
            <a:avLst/>
          </a:prstGeom>
          <a:noFill/>
        </p:spPr>
        <p:txBody>
          <a:bodyPr wrap="square" lIns="91440" tIns="45720" rIns="91440" bIns="45720" rtlCol="0" anchor="t">
            <a:spAutoFit/>
          </a:bodyPr>
          <a:lstStyle/>
          <a:p>
            <a:r>
              <a:rPr lang="en-US"/>
              <a:t>If you are looking for an on-call person, I can tell you I don't have that. But what I do have are a very particular set of skills; skills I have acquired over a very long career. Skills that make me an asset for people like you. If you let my slides continue it won’t be the end of it.  ;) :D   </a:t>
            </a:r>
          </a:p>
        </p:txBody>
      </p:sp>
      <p:pic>
        <p:nvPicPr>
          <p:cNvPr id="3" name="Picture 2">
            <a:extLst>
              <a:ext uri="{FF2B5EF4-FFF2-40B4-BE49-F238E27FC236}">
                <a16:creationId xmlns:a16="http://schemas.microsoft.com/office/drawing/2014/main" id="{3BA2070D-7782-F343-B5FA-D84FB8CD5018}"/>
              </a:ext>
            </a:extLst>
          </p:cNvPr>
          <p:cNvPicPr>
            <a:picLocks noChangeAspect="1"/>
          </p:cNvPicPr>
          <p:nvPr/>
        </p:nvPicPr>
        <p:blipFill>
          <a:blip r:embed="rId3"/>
          <a:stretch>
            <a:fillRect/>
          </a:stretch>
        </p:blipFill>
        <p:spPr>
          <a:xfrm>
            <a:off x="6737681" y="65870"/>
            <a:ext cx="2349500" cy="1841500"/>
          </a:xfrm>
          <a:prstGeom prst="rect">
            <a:avLst/>
          </a:prstGeom>
        </p:spPr>
      </p:pic>
      <p:sp>
        <p:nvSpPr>
          <p:cNvPr id="25" name="Google Shape;288;p49">
            <a:extLst>
              <a:ext uri="{FF2B5EF4-FFF2-40B4-BE49-F238E27FC236}">
                <a16:creationId xmlns:a16="http://schemas.microsoft.com/office/drawing/2014/main" id="{B2557CD9-F430-EA43-AFCB-5E5D99112BDC}"/>
              </a:ext>
            </a:extLst>
          </p:cNvPr>
          <p:cNvSpPr/>
          <p:nvPr/>
        </p:nvSpPr>
        <p:spPr>
          <a:xfrm rot="519771">
            <a:off x="7801842" y="3735473"/>
            <a:ext cx="1254815" cy="1254815"/>
          </a:xfrm>
          <a:prstGeom prst="ellipse">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9;p49">
            <a:extLst>
              <a:ext uri="{FF2B5EF4-FFF2-40B4-BE49-F238E27FC236}">
                <a16:creationId xmlns:a16="http://schemas.microsoft.com/office/drawing/2014/main" id="{034678B5-8E17-8944-8CD2-D3598F8087F6}"/>
              </a:ext>
            </a:extLst>
          </p:cNvPr>
          <p:cNvSpPr txBox="1">
            <a:spLocks/>
          </p:cNvSpPr>
          <p:nvPr/>
        </p:nvSpPr>
        <p:spPr>
          <a:xfrm rot="519400">
            <a:off x="7758035" y="3893746"/>
            <a:ext cx="1343404" cy="841181"/>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accent1"/>
              </a:buClr>
              <a:buSzPts val="12000"/>
            </a:pPr>
            <a:r>
              <a:rPr lang="en" sz="5900">
                <a:solidFill>
                  <a:schemeClr val="accent5"/>
                </a:solidFill>
                <a:latin typeface="Raleway Black"/>
                <a:cs typeface="Raleway Black"/>
                <a:sym typeface="Raleway Black"/>
              </a:rPr>
              <a:t>3</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332"/>
        <p:cNvGrpSpPr/>
        <p:nvPr/>
      </p:nvGrpSpPr>
      <p:grpSpPr>
        <a:xfrm>
          <a:off x="0" y="0"/>
          <a:ext cx="0" cy="0"/>
          <a:chOff x="0" y="0"/>
          <a:chExt cx="0" cy="0"/>
        </a:xfrm>
      </p:grpSpPr>
      <p:grpSp>
        <p:nvGrpSpPr>
          <p:cNvPr id="336" name="Google Shape;336;p52"/>
          <p:cNvGrpSpPr/>
          <p:nvPr/>
        </p:nvGrpSpPr>
        <p:grpSpPr>
          <a:xfrm>
            <a:off x="5585736" y="1788249"/>
            <a:ext cx="3071276" cy="2582001"/>
            <a:chOff x="5718364" y="2219406"/>
            <a:chExt cx="2659200" cy="2150844"/>
          </a:xfrm>
        </p:grpSpPr>
        <p:sp>
          <p:nvSpPr>
            <p:cNvPr id="337" name="Google Shape;337;p52"/>
            <p:cNvSpPr/>
            <p:nvPr/>
          </p:nvSpPr>
          <p:spPr>
            <a:xfrm>
              <a:off x="5718364" y="2571750"/>
              <a:ext cx="2659200" cy="1798500"/>
            </a:xfrm>
            <a:prstGeom prst="roundRect">
              <a:avLst>
                <a:gd name="adj" fmla="val 9539"/>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2"/>
            <p:cNvSpPr/>
            <p:nvPr/>
          </p:nvSpPr>
          <p:spPr>
            <a:xfrm rot="414817">
              <a:off x="6854896" y="2240754"/>
              <a:ext cx="386153" cy="520492"/>
            </a:xfrm>
            <a:prstGeom prst="flowChartOffpageConnector">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52"/>
          <p:cNvGrpSpPr/>
          <p:nvPr/>
        </p:nvGrpSpPr>
        <p:grpSpPr>
          <a:xfrm>
            <a:off x="322116" y="1904235"/>
            <a:ext cx="3071276" cy="2489138"/>
            <a:chOff x="713227" y="2296762"/>
            <a:chExt cx="2659200" cy="2073488"/>
          </a:xfrm>
        </p:grpSpPr>
        <p:sp>
          <p:nvSpPr>
            <p:cNvPr id="340" name="Google Shape;340;p52"/>
            <p:cNvSpPr/>
            <p:nvPr/>
          </p:nvSpPr>
          <p:spPr>
            <a:xfrm>
              <a:off x="713227" y="2571750"/>
              <a:ext cx="2659200" cy="1798500"/>
            </a:xfrm>
            <a:prstGeom prst="roundRect">
              <a:avLst>
                <a:gd name="adj" fmla="val 9539"/>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2"/>
            <p:cNvSpPr/>
            <p:nvPr/>
          </p:nvSpPr>
          <p:spPr>
            <a:xfrm rot="-277904">
              <a:off x="1827696" y="2311504"/>
              <a:ext cx="386153" cy="520492"/>
            </a:xfrm>
            <a:prstGeom prst="flowChartOffpageConnector">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 name="Google Shape;343;p52"/>
          <p:cNvSpPr txBox="1">
            <a:spLocks noGrp="1"/>
          </p:cNvSpPr>
          <p:nvPr>
            <p:ph type="subTitle" idx="5"/>
          </p:nvPr>
        </p:nvSpPr>
        <p:spPr>
          <a:xfrm rot="-490">
            <a:off x="6048294" y="3178969"/>
            <a:ext cx="2428886" cy="1007412"/>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Set the standard - create guidelines, samples &amp; systems that can augment build tools &amp; imbue quality</a:t>
            </a:r>
            <a:endParaRPr/>
          </a:p>
        </p:txBody>
      </p:sp>
      <p:sp>
        <p:nvSpPr>
          <p:cNvPr id="344" name="Google Shape;344;p52"/>
          <p:cNvSpPr txBox="1">
            <a:spLocks noGrp="1"/>
          </p:cNvSpPr>
          <p:nvPr>
            <p:ph type="subTitle" idx="1"/>
          </p:nvPr>
        </p:nvSpPr>
        <p:spPr>
          <a:xfrm rot="-490">
            <a:off x="438131" y="3018228"/>
            <a:ext cx="2328349" cy="1283958"/>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I take great pride in learning the ins and outs of any technology with the goal to help systems, software’s, users and teams grow effectively</a:t>
            </a:r>
            <a:endParaRPr/>
          </a:p>
        </p:txBody>
      </p:sp>
      <p:sp>
        <p:nvSpPr>
          <p:cNvPr id="345" name="Google Shape;345;p52"/>
          <p:cNvSpPr txBox="1">
            <a:spLocks noGrp="1"/>
          </p:cNvSpPr>
          <p:nvPr>
            <p:ph type="subTitle" idx="2"/>
          </p:nvPr>
        </p:nvSpPr>
        <p:spPr>
          <a:xfrm rot="-981">
            <a:off x="487055" y="2422138"/>
            <a:ext cx="2428886" cy="47066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LEARN</a:t>
            </a:r>
            <a:endParaRPr/>
          </a:p>
        </p:txBody>
      </p:sp>
      <p:sp>
        <p:nvSpPr>
          <p:cNvPr id="346" name="Google Shape;346;p52"/>
          <p:cNvSpPr txBox="1">
            <a:spLocks noGrp="1"/>
          </p:cNvSpPr>
          <p:nvPr>
            <p:ph type="title"/>
          </p:nvPr>
        </p:nvSpPr>
        <p:spPr>
          <a:xfrm>
            <a:off x="713225" y="432825"/>
            <a:ext cx="7717500" cy="1198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MY OBJECTIVES</a:t>
            </a:r>
            <a:endParaRPr/>
          </a:p>
        </p:txBody>
      </p:sp>
      <p:sp>
        <p:nvSpPr>
          <p:cNvPr id="347" name="Google Shape;347;p52"/>
          <p:cNvSpPr txBox="1">
            <a:spLocks noGrp="1"/>
          </p:cNvSpPr>
          <p:nvPr>
            <p:ph type="subTitle" idx="6"/>
          </p:nvPr>
        </p:nvSpPr>
        <p:spPr>
          <a:xfrm rot="-981">
            <a:off x="6015156" y="2621903"/>
            <a:ext cx="2428886" cy="39598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INNOVATE</a:t>
            </a:r>
            <a:endParaRPr/>
          </a:p>
        </p:txBody>
      </p:sp>
      <p:sp>
        <p:nvSpPr>
          <p:cNvPr id="19" name="Google Shape;289;p49">
            <a:extLst>
              <a:ext uri="{FF2B5EF4-FFF2-40B4-BE49-F238E27FC236}">
                <a16:creationId xmlns:a16="http://schemas.microsoft.com/office/drawing/2014/main" id="{B61BFDDD-90B9-C34D-B931-3240897D5328}"/>
              </a:ext>
            </a:extLst>
          </p:cNvPr>
          <p:cNvSpPr txBox="1">
            <a:spLocks/>
          </p:cNvSpPr>
          <p:nvPr/>
        </p:nvSpPr>
        <p:spPr>
          <a:xfrm rot="519400">
            <a:off x="6430587" y="881470"/>
            <a:ext cx="1343404" cy="841181"/>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accent1"/>
              </a:buClr>
              <a:buSzPts val="12000"/>
            </a:pPr>
            <a:endParaRPr lang="en" sz="5900">
              <a:solidFill>
                <a:schemeClr val="accent5"/>
              </a:solidFill>
              <a:latin typeface="Raleway Black"/>
              <a:cs typeface="Raleway Black"/>
              <a:sym typeface="Raleway Black"/>
            </a:endParaRPr>
          </a:p>
        </p:txBody>
      </p:sp>
      <p:grpSp>
        <p:nvGrpSpPr>
          <p:cNvPr id="333" name="Google Shape;333;p52"/>
          <p:cNvGrpSpPr/>
          <p:nvPr/>
        </p:nvGrpSpPr>
        <p:grpSpPr>
          <a:xfrm>
            <a:off x="2769067" y="1349829"/>
            <a:ext cx="3197744" cy="2553634"/>
            <a:chOff x="3198111" y="1776249"/>
            <a:chExt cx="2768700" cy="2127214"/>
          </a:xfrm>
        </p:grpSpPr>
        <p:sp>
          <p:nvSpPr>
            <p:cNvPr id="334" name="Google Shape;334;p52"/>
            <p:cNvSpPr/>
            <p:nvPr/>
          </p:nvSpPr>
          <p:spPr>
            <a:xfrm rot="-219660">
              <a:off x="3252848" y="2021826"/>
              <a:ext cx="2659227" cy="1798574"/>
            </a:xfrm>
            <a:prstGeom prst="roundRect">
              <a:avLst>
                <a:gd name="adj" fmla="val 9539"/>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2"/>
            <p:cNvSpPr/>
            <p:nvPr/>
          </p:nvSpPr>
          <p:spPr>
            <a:xfrm rot="-83">
              <a:off x="4336533" y="1776254"/>
              <a:ext cx="386153" cy="520492"/>
            </a:xfrm>
            <a:prstGeom prst="flowChartOffpageConnector">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 name="Google Shape;342;p52"/>
          <p:cNvSpPr txBox="1">
            <a:spLocks noGrp="1"/>
          </p:cNvSpPr>
          <p:nvPr>
            <p:ph type="subTitle" idx="4"/>
          </p:nvPr>
        </p:nvSpPr>
        <p:spPr>
          <a:xfrm rot="-220852">
            <a:off x="3110146" y="1981698"/>
            <a:ext cx="2428699" cy="482065"/>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COLLABORATE</a:t>
            </a:r>
            <a:endParaRPr/>
          </a:p>
        </p:txBody>
      </p:sp>
      <p:sp>
        <p:nvSpPr>
          <p:cNvPr id="348" name="Google Shape;348;p52"/>
          <p:cNvSpPr txBox="1">
            <a:spLocks noGrp="1"/>
          </p:cNvSpPr>
          <p:nvPr>
            <p:ph type="subTitle" idx="3"/>
          </p:nvPr>
        </p:nvSpPr>
        <p:spPr>
          <a:xfrm rot="-220362">
            <a:off x="3216204" y="2619867"/>
            <a:ext cx="2428677" cy="1011187"/>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Coordinating with others in productive ways while balancing others time and resource constraints</a:t>
            </a:r>
            <a:endParaRPr/>
          </a:p>
        </p:txBody>
      </p:sp>
      <p:sp>
        <p:nvSpPr>
          <p:cNvPr id="20" name="Google Shape;288;p49">
            <a:extLst>
              <a:ext uri="{FF2B5EF4-FFF2-40B4-BE49-F238E27FC236}">
                <a16:creationId xmlns:a16="http://schemas.microsoft.com/office/drawing/2014/main" id="{CB64BBEE-D869-6F41-A341-2D73B4C4BDF8}"/>
              </a:ext>
            </a:extLst>
          </p:cNvPr>
          <p:cNvSpPr/>
          <p:nvPr/>
        </p:nvSpPr>
        <p:spPr>
          <a:xfrm rot="519771">
            <a:off x="242629" y="157754"/>
            <a:ext cx="1254815" cy="1254815"/>
          </a:xfrm>
          <a:prstGeom prst="ellipse">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89;p49">
            <a:extLst>
              <a:ext uri="{FF2B5EF4-FFF2-40B4-BE49-F238E27FC236}">
                <a16:creationId xmlns:a16="http://schemas.microsoft.com/office/drawing/2014/main" id="{DFB151BF-8FC6-A743-89E0-2D3518B28E80}"/>
              </a:ext>
            </a:extLst>
          </p:cNvPr>
          <p:cNvSpPr txBox="1">
            <a:spLocks/>
          </p:cNvSpPr>
          <p:nvPr/>
        </p:nvSpPr>
        <p:spPr>
          <a:xfrm rot="21045770">
            <a:off x="185730" y="251765"/>
            <a:ext cx="1343404" cy="841181"/>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accent1"/>
              </a:buClr>
              <a:buSzPts val="12000"/>
            </a:pPr>
            <a:r>
              <a:rPr lang="en" sz="5900">
                <a:solidFill>
                  <a:schemeClr val="accent5"/>
                </a:solidFill>
                <a:latin typeface="Raleway Black"/>
                <a:cs typeface="Raleway Black"/>
                <a:sym typeface="Raleway Black"/>
              </a:rPr>
              <a:t>4</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0D2D1"/>
        </a:solidFill>
        <a:effectLst/>
      </p:bgPr>
    </p:bg>
    <p:spTree>
      <p:nvGrpSpPr>
        <p:cNvPr id="1" name="Shape 352"/>
        <p:cNvGrpSpPr/>
        <p:nvPr/>
      </p:nvGrpSpPr>
      <p:grpSpPr>
        <a:xfrm>
          <a:off x="0" y="0"/>
          <a:ext cx="0" cy="0"/>
          <a:chOff x="0" y="0"/>
          <a:chExt cx="0" cy="0"/>
        </a:xfrm>
      </p:grpSpPr>
      <p:grpSp>
        <p:nvGrpSpPr>
          <p:cNvPr id="353" name="Google Shape;353;p53"/>
          <p:cNvGrpSpPr/>
          <p:nvPr/>
        </p:nvGrpSpPr>
        <p:grpSpPr>
          <a:xfrm>
            <a:off x="1254093" y="776113"/>
            <a:ext cx="5811900" cy="3328554"/>
            <a:chOff x="1254093" y="776113"/>
            <a:chExt cx="5811900" cy="3328554"/>
          </a:xfrm>
        </p:grpSpPr>
        <p:grpSp>
          <p:nvGrpSpPr>
            <p:cNvPr id="354" name="Google Shape;354;p53"/>
            <p:cNvGrpSpPr/>
            <p:nvPr/>
          </p:nvGrpSpPr>
          <p:grpSpPr>
            <a:xfrm>
              <a:off x="3519234" y="776113"/>
              <a:ext cx="817591" cy="907008"/>
              <a:chOff x="3519234" y="776113"/>
              <a:chExt cx="817591" cy="907008"/>
            </a:xfrm>
          </p:grpSpPr>
          <p:grpSp>
            <p:nvGrpSpPr>
              <p:cNvPr id="355" name="Google Shape;355;p53"/>
              <p:cNvGrpSpPr/>
              <p:nvPr/>
            </p:nvGrpSpPr>
            <p:grpSpPr>
              <a:xfrm rot="-282739">
                <a:off x="3547223" y="940330"/>
                <a:ext cx="761614" cy="712712"/>
                <a:chOff x="2314575" y="2133725"/>
                <a:chExt cx="595325" cy="557100"/>
              </a:xfrm>
            </p:grpSpPr>
            <p:cxnSp>
              <p:nvCxnSpPr>
                <p:cNvPr id="356" name="Google Shape;356;p53"/>
                <p:cNvCxnSpPr/>
                <p:nvPr/>
              </p:nvCxnSpPr>
              <p:spPr>
                <a:xfrm>
                  <a:off x="2567000" y="2143125"/>
                  <a:ext cx="342900" cy="504900"/>
                </a:xfrm>
                <a:prstGeom prst="straightConnector1">
                  <a:avLst/>
                </a:prstGeom>
                <a:noFill/>
                <a:ln w="38100" cap="flat" cmpd="sng">
                  <a:solidFill>
                    <a:schemeClr val="accent1"/>
                  </a:solidFill>
                  <a:prstDash val="solid"/>
                  <a:round/>
                  <a:headEnd type="none" w="med" len="med"/>
                  <a:tailEnd type="none" w="med" len="med"/>
                </a:ln>
              </p:spPr>
            </p:cxnSp>
            <p:cxnSp>
              <p:nvCxnSpPr>
                <p:cNvPr id="357" name="Google Shape;357;p53"/>
                <p:cNvCxnSpPr/>
                <p:nvPr/>
              </p:nvCxnSpPr>
              <p:spPr>
                <a:xfrm rot="10800000" flipH="1">
                  <a:off x="2314575" y="2133725"/>
                  <a:ext cx="267000" cy="557100"/>
                </a:xfrm>
                <a:prstGeom prst="straightConnector1">
                  <a:avLst/>
                </a:prstGeom>
                <a:noFill/>
                <a:ln w="38100" cap="flat" cmpd="sng">
                  <a:solidFill>
                    <a:schemeClr val="accent1"/>
                  </a:solidFill>
                  <a:prstDash val="solid"/>
                  <a:round/>
                  <a:headEnd type="none" w="med" len="med"/>
                  <a:tailEnd type="none" w="med" len="med"/>
                </a:ln>
              </p:spPr>
            </p:cxnSp>
          </p:grpSp>
          <p:sp>
            <p:nvSpPr>
              <p:cNvPr id="358" name="Google Shape;358;p53"/>
              <p:cNvSpPr/>
              <p:nvPr/>
            </p:nvSpPr>
            <p:spPr>
              <a:xfrm rot="-282585">
                <a:off x="3637794" y="792798"/>
                <a:ext cx="423831" cy="423831"/>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 name="Google Shape;359;p53"/>
            <p:cNvSpPr/>
            <p:nvPr/>
          </p:nvSpPr>
          <p:spPr>
            <a:xfrm rot="-370374">
              <a:off x="1368709" y="1378565"/>
              <a:ext cx="5582669" cy="2433005"/>
            </a:xfrm>
            <a:prstGeom prst="roundRect">
              <a:avLst>
                <a:gd name="adj" fmla="val 16667"/>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 name="Google Shape;360;p53"/>
          <p:cNvSpPr/>
          <p:nvPr/>
        </p:nvSpPr>
        <p:spPr>
          <a:xfrm rot="832">
            <a:off x="3067050" y="3467875"/>
            <a:ext cx="3718200" cy="675600"/>
          </a:xfrm>
          <a:prstGeom prst="roundRect">
            <a:avLst>
              <a:gd name="adj" fmla="val 24529"/>
            </a:avLst>
          </a:prstGeom>
          <a:solidFill>
            <a:schemeClr val="accent3"/>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 name="Google Shape;361;p53"/>
          <p:cNvGrpSpPr/>
          <p:nvPr/>
        </p:nvGrpSpPr>
        <p:grpSpPr>
          <a:xfrm>
            <a:off x="6237403" y="2250057"/>
            <a:ext cx="1516048" cy="1748797"/>
            <a:chOff x="6237403" y="2250057"/>
            <a:chExt cx="1516048" cy="1748797"/>
          </a:xfrm>
        </p:grpSpPr>
        <p:sp>
          <p:nvSpPr>
            <p:cNvPr id="362" name="Google Shape;362;p53"/>
            <p:cNvSpPr/>
            <p:nvPr/>
          </p:nvSpPr>
          <p:spPr>
            <a:xfrm rot="519771">
              <a:off x="6411294" y="2656697"/>
              <a:ext cx="1254815" cy="1254815"/>
            </a:xfrm>
            <a:prstGeom prst="ellipse">
              <a:avLst/>
            </a:prstGeom>
            <a:solidFill>
              <a:schemeClr val="accent5"/>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3"/>
            <p:cNvSpPr/>
            <p:nvPr/>
          </p:nvSpPr>
          <p:spPr>
            <a:xfrm rot="4469041">
              <a:off x="6449836" y="2214371"/>
              <a:ext cx="618634" cy="911220"/>
            </a:xfrm>
            <a:custGeom>
              <a:avLst/>
              <a:gdLst/>
              <a:ahLst/>
              <a:cxnLst/>
              <a:rect l="l" t="t" r="r" b="b"/>
              <a:pathLst>
                <a:path w="14919" h="21975" extrusionOk="0">
                  <a:moveTo>
                    <a:pt x="4405" y="0"/>
                  </a:moveTo>
                  <a:cubicBezTo>
                    <a:pt x="3855" y="0"/>
                    <a:pt x="3301" y="102"/>
                    <a:pt x="2767" y="302"/>
                  </a:cubicBezTo>
                  <a:cubicBezTo>
                    <a:pt x="1737" y="736"/>
                    <a:pt x="869" y="1550"/>
                    <a:pt x="435" y="2608"/>
                  </a:cubicBezTo>
                  <a:cubicBezTo>
                    <a:pt x="55" y="3476"/>
                    <a:pt x="1" y="4479"/>
                    <a:pt x="272" y="5374"/>
                  </a:cubicBezTo>
                  <a:lnTo>
                    <a:pt x="1547" y="5374"/>
                  </a:lnTo>
                  <a:cubicBezTo>
                    <a:pt x="950" y="3828"/>
                    <a:pt x="1682" y="2092"/>
                    <a:pt x="3256" y="1441"/>
                  </a:cubicBezTo>
                  <a:cubicBezTo>
                    <a:pt x="3629" y="1291"/>
                    <a:pt x="4016" y="1219"/>
                    <a:pt x="4396" y="1219"/>
                  </a:cubicBezTo>
                  <a:cubicBezTo>
                    <a:pt x="5589" y="1219"/>
                    <a:pt x="6722" y="1923"/>
                    <a:pt x="7216" y="3096"/>
                  </a:cubicBezTo>
                  <a:lnTo>
                    <a:pt x="13454" y="18475"/>
                  </a:lnTo>
                  <a:cubicBezTo>
                    <a:pt x="13617" y="18882"/>
                    <a:pt x="13617" y="19316"/>
                    <a:pt x="13454" y="19723"/>
                  </a:cubicBezTo>
                  <a:cubicBezTo>
                    <a:pt x="13291" y="20130"/>
                    <a:pt x="12939" y="20428"/>
                    <a:pt x="12532" y="20618"/>
                  </a:cubicBezTo>
                  <a:cubicBezTo>
                    <a:pt x="12336" y="20694"/>
                    <a:pt x="12132" y="20730"/>
                    <a:pt x="11931" y="20730"/>
                  </a:cubicBezTo>
                  <a:cubicBezTo>
                    <a:pt x="11269" y="20730"/>
                    <a:pt x="10632" y="20340"/>
                    <a:pt x="10362" y="19696"/>
                  </a:cubicBezTo>
                  <a:lnTo>
                    <a:pt x="6429" y="10067"/>
                  </a:lnTo>
                  <a:cubicBezTo>
                    <a:pt x="6324" y="9836"/>
                    <a:pt x="6105" y="9669"/>
                    <a:pt x="5848" y="9669"/>
                  </a:cubicBezTo>
                  <a:cubicBezTo>
                    <a:pt x="5773" y="9669"/>
                    <a:pt x="5695" y="9684"/>
                    <a:pt x="5615" y="9714"/>
                  </a:cubicBezTo>
                  <a:cubicBezTo>
                    <a:pt x="5317" y="9850"/>
                    <a:pt x="5154" y="10202"/>
                    <a:pt x="5290" y="10528"/>
                  </a:cubicBezTo>
                  <a:lnTo>
                    <a:pt x="9223" y="20157"/>
                  </a:lnTo>
                  <a:cubicBezTo>
                    <a:pt x="9657" y="21296"/>
                    <a:pt x="10742" y="21974"/>
                    <a:pt x="11908" y="21974"/>
                  </a:cubicBezTo>
                  <a:cubicBezTo>
                    <a:pt x="12261" y="21974"/>
                    <a:pt x="12640" y="21893"/>
                    <a:pt x="12993" y="21757"/>
                  </a:cubicBezTo>
                  <a:cubicBezTo>
                    <a:pt x="13698" y="21459"/>
                    <a:pt x="14268" y="20916"/>
                    <a:pt x="14539" y="20184"/>
                  </a:cubicBezTo>
                  <a:cubicBezTo>
                    <a:pt x="14810" y="19479"/>
                    <a:pt x="14919" y="18746"/>
                    <a:pt x="14621" y="18041"/>
                  </a:cubicBezTo>
                  <a:lnTo>
                    <a:pt x="8382" y="2662"/>
                  </a:lnTo>
                  <a:cubicBezTo>
                    <a:pt x="7921" y="1631"/>
                    <a:pt x="7107" y="763"/>
                    <a:pt x="6077" y="329"/>
                  </a:cubicBezTo>
                  <a:cubicBezTo>
                    <a:pt x="5539" y="109"/>
                    <a:pt x="4974" y="0"/>
                    <a:pt x="4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53"/>
          <p:cNvSpPr txBox="1">
            <a:spLocks noGrp="1"/>
          </p:cNvSpPr>
          <p:nvPr>
            <p:ph type="title"/>
          </p:nvPr>
        </p:nvSpPr>
        <p:spPr>
          <a:xfrm rot="-370442">
            <a:off x="1358504" y="1950006"/>
            <a:ext cx="5620701" cy="109808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ABOUT ME </a:t>
            </a:r>
            <a:endParaRPr/>
          </a:p>
        </p:txBody>
      </p:sp>
      <p:sp>
        <p:nvSpPr>
          <p:cNvPr id="365" name="Google Shape;365;p53"/>
          <p:cNvSpPr txBox="1">
            <a:spLocks noGrp="1"/>
          </p:cNvSpPr>
          <p:nvPr>
            <p:ph type="title" idx="2"/>
          </p:nvPr>
        </p:nvSpPr>
        <p:spPr>
          <a:xfrm rot="519400">
            <a:off x="6333499" y="2784889"/>
            <a:ext cx="1343404" cy="1118739"/>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a:t>
            </a:r>
            <a:endParaRPr/>
          </a:p>
        </p:txBody>
      </p:sp>
      <p:sp>
        <p:nvSpPr>
          <p:cNvPr id="366" name="Google Shape;366;p53"/>
          <p:cNvSpPr txBox="1">
            <a:spLocks noGrp="1"/>
          </p:cNvSpPr>
          <p:nvPr>
            <p:ph type="subTitle" idx="1"/>
          </p:nvPr>
        </p:nvSpPr>
        <p:spPr>
          <a:xfrm rot="-832">
            <a:off x="3067050" y="3467870"/>
            <a:ext cx="3718200" cy="675600"/>
          </a:xfrm>
          <a:prstGeom prst="rect">
            <a:avLst/>
          </a:prstGeom>
        </p:spPr>
        <p:txBody>
          <a:bodyPr spcFirstLastPara="1" wrap="square" lIns="0" tIns="0" rIns="0" bIns="0" anchor="ctr" anchorCtr="0">
            <a:noAutofit/>
          </a:bodyPr>
          <a:lstStyle/>
          <a:p>
            <a:pPr marL="0" lvl="0" indent="0" algn="ctr" rtl="0">
              <a:spcBef>
                <a:spcPts val="0"/>
              </a:spcBef>
              <a:spcAft>
                <a:spcPts val="0"/>
              </a:spcAft>
              <a:buClr>
                <a:schemeClr val="dk1"/>
              </a:buClr>
              <a:buSzPts val="1100"/>
              <a:buFont typeface="Arial"/>
              <a:buNone/>
            </a:pPr>
            <a:r>
              <a:rPr lang="en"/>
              <a:t>Learn, grow, share, repeat</a:t>
            </a:r>
            <a:endParaRPr/>
          </a:p>
        </p:txBody>
      </p:sp>
    </p:spTree>
  </p:cSld>
  <p:clrMapOvr>
    <a:masterClrMapping/>
  </p:clrMapOvr>
</p:sld>
</file>

<file path=ppt/theme/theme1.xml><?xml version="1.0" encoding="utf-8"?>
<a:theme xmlns:a="http://schemas.openxmlformats.org/drawingml/2006/main" name="Introducing Myself by Slidesgo">
  <a:themeElements>
    <a:clrScheme name="Simple Light">
      <a:dk1>
        <a:srgbClr val="000000"/>
      </a:dk1>
      <a:lt1>
        <a:srgbClr val="FFFFFF"/>
      </a:lt1>
      <a:dk2>
        <a:srgbClr val="595959"/>
      </a:dk2>
      <a:lt2>
        <a:srgbClr val="EEEEEE"/>
      </a:lt2>
      <a:accent1>
        <a:srgbClr val="3D405B"/>
      </a:accent1>
      <a:accent2>
        <a:srgbClr val="73877B"/>
      </a:accent2>
      <a:accent3>
        <a:srgbClr val="E07A5F"/>
      </a:accent3>
      <a:accent4>
        <a:srgbClr val="D2ECC8"/>
      </a:accent4>
      <a:accent5>
        <a:srgbClr val="F4F1DE"/>
      </a:accent5>
      <a:accent6>
        <a:srgbClr val="F2CC8F"/>
      </a:accent6>
      <a:hlink>
        <a:srgbClr val="3D405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90a4d7a5-4e3f-4957-bc51-581b8999900d" xsi:nil="true"/>
    <lcf76f155ced4ddcb4097134ff3c332f xmlns="fb639c7f-c6bc-4ebf-a2d8-f30bdb4085ac">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0A098859A48E4428E33CF8A516D9A1A" ma:contentTypeVersion="17" ma:contentTypeDescription="Create a new document." ma:contentTypeScope="" ma:versionID="3aa1d1e76ab7c6ec533b7f2166ba036f">
  <xsd:schema xmlns:xsd="http://www.w3.org/2001/XMLSchema" xmlns:xs="http://www.w3.org/2001/XMLSchema" xmlns:p="http://schemas.microsoft.com/office/2006/metadata/properties" xmlns:ns2="fb639c7f-c6bc-4ebf-a2d8-f30bdb4085ac" xmlns:ns3="90a4d7a5-4e3f-4957-bc51-581b8999900d" targetNamespace="http://schemas.microsoft.com/office/2006/metadata/properties" ma:root="true" ma:fieldsID="37dd002ca8a121a8c34d590adea0570e" ns2:_="" ns3:_="">
    <xsd:import namespace="fb639c7f-c6bc-4ebf-a2d8-f30bdb4085ac"/>
    <xsd:import namespace="90a4d7a5-4e3f-4957-bc51-581b8999900d"/>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b639c7f-c6bc-4ebf-a2d8-f30bdb4085a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7b9c5f40-f9d3-4160-ab04-6fd564e931ef"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0a4d7a5-4e3f-4957-bc51-581b8999900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9e5730ac-2263-4c69-b4bd-41b339f0bae1}" ma:internalName="TaxCatchAll" ma:showField="CatchAllData" ma:web="90a4d7a5-4e3f-4957-bc51-581b8999900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77B8981-3FFC-4DB8-B570-766044613F96}">
  <ds:schemaRefs>
    <ds:schemaRef ds:uri="http://schemas.microsoft.com/sharepoint/v3/contenttype/forms"/>
  </ds:schemaRefs>
</ds:datastoreItem>
</file>

<file path=customXml/itemProps2.xml><?xml version="1.0" encoding="utf-8"?>
<ds:datastoreItem xmlns:ds="http://schemas.openxmlformats.org/officeDocument/2006/customXml" ds:itemID="{9410DCDD-FD06-4B2C-9EE3-30546CD3E997}">
  <ds:schemaRefs>
    <ds:schemaRef ds:uri="90a4d7a5-4e3f-4957-bc51-581b8999900d"/>
    <ds:schemaRef ds:uri="http://schemas.microsoft.com/office/infopath/2007/PartnerControls"/>
    <ds:schemaRef ds:uri="http://www.w3.org/XML/1998/namespace"/>
    <ds:schemaRef ds:uri="http://schemas.microsoft.com/office/2006/documentManagement/types"/>
    <ds:schemaRef ds:uri="fb639c7f-c6bc-4ebf-a2d8-f30bdb4085ac"/>
    <ds:schemaRef ds:uri="http://purl.org/dc/terms/"/>
    <ds:schemaRef ds:uri="http://purl.org/dc/elements/1.1/"/>
    <ds:schemaRef ds:uri="http://schemas.openxmlformats.org/package/2006/metadata/core-propertie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BD9B7F58-8690-4E45-B45F-08931F4864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b639c7f-c6bc-4ebf-a2d8-f30bdb4085ac"/>
    <ds:schemaRef ds:uri="90a4d7a5-4e3f-4957-bc51-581b8999900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23</TotalTime>
  <Words>979</Words>
  <Application>Microsoft Office PowerPoint</Application>
  <PresentationFormat>On-screen Show (16:9)</PresentationFormat>
  <Paragraphs>123</Paragraphs>
  <Slides>18</Slides>
  <Notes>18</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Introducing Myself by Slidesgo</vt:lpstr>
      <vt:lpstr>Vandy</vt:lpstr>
      <vt:lpstr>Nickname: Vandy</vt:lpstr>
      <vt:lpstr>Hi there, and thanks for your time.  I’m excited to share some of my story with you today. I think I can help you by sharing what I’ve been doing the past few years.  I’ll try to keep it short and if need be we can find some time to talk more.</vt:lpstr>
      <vt:lpstr>Quick Look ahead</vt:lpstr>
      <vt:lpstr>—Steve Jobs</vt:lpstr>
      <vt:lpstr>Quality is more then a buzz word...</vt:lpstr>
      <vt:lpstr>WHAT SETS ME APART?</vt:lpstr>
      <vt:lpstr>MY OBJECTIVES</vt:lpstr>
      <vt:lpstr>ABOUT ME </vt:lpstr>
      <vt:lpstr>MY STRENGTHS</vt:lpstr>
      <vt:lpstr>MY EXPERIENCE</vt:lpstr>
      <vt:lpstr>SOME HIGHLIGHTS</vt:lpstr>
      <vt:lpstr>MAJOR ACHIEVEMENTS</vt:lpstr>
      <vt:lpstr>Lowest WIP in our IBM Sub Domain</vt:lpstr>
      <vt:lpstr>MY VALUES</vt:lpstr>
      <vt:lpstr>MY GOALS</vt:lpstr>
      <vt:lpstr>CONCLUSION</vt:lpstr>
      <vt:lpstr>THANKS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Matthew Vandergrift</dc:title>
  <cp:lastModifiedBy>Matthew Vandergrift</cp:lastModifiedBy>
  <cp:revision>6</cp:revision>
  <dcterms:modified xsi:type="dcterms:W3CDTF">2023-01-02T17:52:36Z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0x01010020A098859A48E4428E33CF8A516D9A1A</vt:lpwstr>
  </property>
</Properties>
</file>

<file path=docProps/thumbnail.jpeg>
</file>